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7" r:id="rId1"/>
  </p:sldMasterIdLst>
  <p:notesMasterIdLst>
    <p:notesMasterId r:id="rId16"/>
  </p:notesMasterIdLst>
  <p:sldIdLst>
    <p:sldId id="256" r:id="rId2"/>
    <p:sldId id="257" r:id="rId3"/>
    <p:sldId id="269" r:id="rId4"/>
    <p:sldId id="270" r:id="rId5"/>
    <p:sldId id="271" r:id="rId6"/>
    <p:sldId id="268" r:id="rId7"/>
    <p:sldId id="260" r:id="rId8"/>
    <p:sldId id="265" r:id="rId9"/>
    <p:sldId id="266" r:id="rId10"/>
    <p:sldId id="264" r:id="rId11"/>
    <p:sldId id="261" r:id="rId12"/>
    <p:sldId id="263" r:id="rId13"/>
    <p:sldId id="262" r:id="rId14"/>
    <p:sldId id="27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075070-C11E-4207-BCFC-BA91B1C63891}" v="17" vWet="18" dt="2022-04-18T17:06:57.101"/>
    <p1510:client id="{3E118046-8250-478D-B732-74F6F22A1BA3}" v="271" dt="2022-04-17T21:22:21.912"/>
    <p1510:client id="{5D77F5CE-E168-42BD-976F-D540323B725C}" v="631" dt="2022-04-18T14:21:59.731"/>
    <p1510:client id="{8579D37D-841C-7167-6606-236FE01C27FF}" v="7" dt="2022-04-17T21:23:55.091"/>
    <p1510:client id="{A3F7B6B1-F51B-B65A-D483-181B68D198B4}" v="123" dt="2022-04-17T21:31:17.954"/>
    <p1510:client id="{C4041A05-E156-724F-BE11-0CEE85C0388D}" v="407" dt="2022-04-18T16:22:20.537"/>
    <p1510:client id="{E26E534D-0011-2809-92E9-4B0BFE8EA1B2}" v="153" dt="2022-04-18T14:30:58.893"/>
    <p1510:client id="{E603D515-21C7-5998-FE17-088A043A5157}" v="41" dt="2022-04-18T18:57:10.984"/>
    <p1510:client id="{E6FE6AB0-9DF3-490A-82F4-97DFDAC6C8AC}" v="1580" dt="2022-04-18T18:05:45.4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ll, Papa Samba" userId="7a4e91a2-fde5-4dfe-98b4-6361fdc4976d" providerId="ADAL" clId="{C4041A05-E156-724F-BE11-0CEE85C0388D}"/>
    <pc:docChg chg="undo custSel addSld modSld">
      <pc:chgData name="Fall, Papa Samba" userId="7a4e91a2-fde5-4dfe-98b4-6361fdc4976d" providerId="ADAL" clId="{C4041A05-E156-724F-BE11-0CEE85C0388D}" dt="2022-04-18T16:56:08.272" v="2254" actId="20577"/>
      <pc:docMkLst>
        <pc:docMk/>
      </pc:docMkLst>
      <pc:sldChg chg="modSp mod">
        <pc:chgData name="Fall, Papa Samba" userId="7a4e91a2-fde5-4dfe-98b4-6361fdc4976d" providerId="ADAL" clId="{C4041A05-E156-724F-BE11-0CEE85C0388D}" dt="2022-04-18T05:01:54.195" v="57" actId="20577"/>
        <pc:sldMkLst>
          <pc:docMk/>
          <pc:sldMk cId="1444314228" sldId="256"/>
        </pc:sldMkLst>
        <pc:spChg chg="mod">
          <ac:chgData name="Fall, Papa Samba" userId="7a4e91a2-fde5-4dfe-98b4-6361fdc4976d" providerId="ADAL" clId="{C4041A05-E156-724F-BE11-0CEE85C0388D}" dt="2022-04-18T05:01:54.195" v="57" actId="20577"/>
          <ac:spMkLst>
            <pc:docMk/>
            <pc:sldMk cId="1444314228" sldId="256"/>
            <ac:spMk id="3" creationId="{8A74BBA0-35E5-4D09-9FE5-E8ACB9F25876}"/>
          </ac:spMkLst>
        </pc:spChg>
      </pc:sldChg>
      <pc:sldChg chg="addSp modSp mod setBg">
        <pc:chgData name="Fall, Papa Samba" userId="7a4e91a2-fde5-4dfe-98b4-6361fdc4976d" providerId="ADAL" clId="{C4041A05-E156-724F-BE11-0CEE85C0388D}" dt="2022-04-18T16:07:29.572" v="1404" actId="255"/>
        <pc:sldMkLst>
          <pc:docMk/>
          <pc:sldMk cId="197220187" sldId="257"/>
        </pc:sldMkLst>
        <pc:spChg chg="mod">
          <ac:chgData name="Fall, Papa Samba" userId="7a4e91a2-fde5-4dfe-98b4-6361fdc4976d" providerId="ADAL" clId="{C4041A05-E156-724F-BE11-0CEE85C0388D}" dt="2022-04-18T07:35:56.730" v="691" actId="26606"/>
          <ac:spMkLst>
            <pc:docMk/>
            <pc:sldMk cId="197220187" sldId="257"/>
            <ac:spMk id="2" creationId="{7F45AADF-06FA-44BE-B014-6398C68F4DD6}"/>
          </ac:spMkLst>
        </pc:spChg>
        <pc:spChg chg="mod">
          <ac:chgData name="Fall, Papa Samba" userId="7a4e91a2-fde5-4dfe-98b4-6361fdc4976d" providerId="ADAL" clId="{C4041A05-E156-724F-BE11-0CEE85C0388D}" dt="2022-04-18T16:07:29.572" v="1404" actId="255"/>
          <ac:spMkLst>
            <pc:docMk/>
            <pc:sldMk cId="197220187" sldId="257"/>
            <ac:spMk id="3" creationId="{0096CB09-9854-4B87-906B-A008EDFBFBFC}"/>
          </ac:spMkLst>
        </pc:spChg>
        <pc:spChg chg="add">
          <ac:chgData name="Fall, Papa Samba" userId="7a4e91a2-fde5-4dfe-98b4-6361fdc4976d" providerId="ADAL" clId="{C4041A05-E156-724F-BE11-0CEE85C0388D}" dt="2022-04-18T07:35:56.730" v="691" actId="26606"/>
          <ac:spMkLst>
            <pc:docMk/>
            <pc:sldMk cId="197220187" sldId="257"/>
            <ac:spMk id="71" creationId="{B937640E-EF7A-4A6C-A950-D12B7D5C923E}"/>
          </ac:spMkLst>
        </pc:spChg>
        <pc:spChg chg="add">
          <ac:chgData name="Fall, Papa Samba" userId="7a4e91a2-fde5-4dfe-98b4-6361fdc4976d" providerId="ADAL" clId="{C4041A05-E156-724F-BE11-0CEE85C0388D}" dt="2022-04-18T07:35:56.730" v="691" actId="26606"/>
          <ac:spMkLst>
            <pc:docMk/>
            <pc:sldMk cId="197220187" sldId="257"/>
            <ac:spMk id="73" creationId="{76ADA084-C86B-4F3C-8077-6A8999CC4632}"/>
          </ac:spMkLst>
        </pc:spChg>
        <pc:picChg chg="add mod">
          <ac:chgData name="Fall, Papa Samba" userId="7a4e91a2-fde5-4dfe-98b4-6361fdc4976d" providerId="ADAL" clId="{C4041A05-E156-724F-BE11-0CEE85C0388D}" dt="2022-04-18T07:35:56.730" v="691" actId="26606"/>
          <ac:picMkLst>
            <pc:docMk/>
            <pc:sldMk cId="197220187" sldId="257"/>
            <ac:picMk id="1026" creationId="{A61C4959-C2A1-6D13-1661-46C91CBBF6BB}"/>
          </ac:picMkLst>
        </pc:picChg>
      </pc:sldChg>
      <pc:sldChg chg="addSp modSp new mod setBg">
        <pc:chgData name="Fall, Papa Samba" userId="7a4e91a2-fde5-4dfe-98b4-6361fdc4976d" providerId="ADAL" clId="{C4041A05-E156-724F-BE11-0CEE85C0388D}" dt="2022-04-18T16:56:08.272" v="2254" actId="20577"/>
        <pc:sldMkLst>
          <pc:docMk/>
          <pc:sldMk cId="4059906248" sldId="269"/>
        </pc:sldMkLst>
        <pc:spChg chg="mod">
          <ac:chgData name="Fall, Papa Samba" userId="7a4e91a2-fde5-4dfe-98b4-6361fdc4976d" providerId="ADAL" clId="{C4041A05-E156-724F-BE11-0CEE85C0388D}" dt="2022-04-18T16:06:45.124" v="1399" actId="26606"/>
          <ac:spMkLst>
            <pc:docMk/>
            <pc:sldMk cId="4059906248" sldId="269"/>
            <ac:spMk id="2" creationId="{2F18857B-83B3-3F95-3443-1D5BBF778F99}"/>
          </ac:spMkLst>
        </pc:spChg>
        <pc:spChg chg="mod">
          <ac:chgData name="Fall, Papa Samba" userId="7a4e91a2-fde5-4dfe-98b4-6361fdc4976d" providerId="ADAL" clId="{C4041A05-E156-724F-BE11-0CEE85C0388D}" dt="2022-04-18T16:56:08.272" v="2254" actId="20577"/>
          <ac:spMkLst>
            <pc:docMk/>
            <pc:sldMk cId="4059906248" sldId="269"/>
            <ac:spMk id="3" creationId="{6A28257F-0761-C9B2-B66D-1134E932388D}"/>
          </ac:spMkLst>
        </pc:spChg>
        <pc:spChg chg="add">
          <ac:chgData name="Fall, Papa Samba" userId="7a4e91a2-fde5-4dfe-98b4-6361fdc4976d" providerId="ADAL" clId="{C4041A05-E156-724F-BE11-0CEE85C0388D}" dt="2022-04-18T16:06:45.124" v="1399" actId="26606"/>
          <ac:spMkLst>
            <pc:docMk/>
            <pc:sldMk cId="4059906248" sldId="269"/>
            <ac:spMk id="71" creationId="{B937640E-EF7A-4A6C-A950-D12B7D5C923E}"/>
          </ac:spMkLst>
        </pc:spChg>
        <pc:spChg chg="add">
          <ac:chgData name="Fall, Papa Samba" userId="7a4e91a2-fde5-4dfe-98b4-6361fdc4976d" providerId="ADAL" clId="{C4041A05-E156-724F-BE11-0CEE85C0388D}" dt="2022-04-18T16:06:45.124" v="1399" actId="26606"/>
          <ac:spMkLst>
            <pc:docMk/>
            <pc:sldMk cId="4059906248" sldId="269"/>
            <ac:spMk id="73" creationId="{76ADA084-C86B-4F3C-8077-6A8999CC4632}"/>
          </ac:spMkLst>
        </pc:spChg>
        <pc:picChg chg="add mod">
          <ac:chgData name="Fall, Papa Samba" userId="7a4e91a2-fde5-4dfe-98b4-6361fdc4976d" providerId="ADAL" clId="{C4041A05-E156-724F-BE11-0CEE85C0388D}" dt="2022-04-18T16:06:45.124" v="1399" actId="26606"/>
          <ac:picMkLst>
            <pc:docMk/>
            <pc:sldMk cId="4059906248" sldId="269"/>
            <ac:picMk id="2050" creationId="{07A39583-4E4C-4BE3-3F44-A10C298275B1}"/>
          </ac:picMkLst>
        </pc:picChg>
      </pc:sldChg>
      <pc:sldChg chg="addSp modSp new mod setBg">
        <pc:chgData name="Fall, Papa Samba" userId="7a4e91a2-fde5-4dfe-98b4-6361fdc4976d" providerId="ADAL" clId="{C4041A05-E156-724F-BE11-0CEE85C0388D}" dt="2022-04-18T16:23:48.633" v="2242" actId="14100"/>
        <pc:sldMkLst>
          <pc:docMk/>
          <pc:sldMk cId="4225215213" sldId="270"/>
        </pc:sldMkLst>
        <pc:spChg chg="mod">
          <ac:chgData name="Fall, Papa Samba" userId="7a4e91a2-fde5-4dfe-98b4-6361fdc4976d" providerId="ADAL" clId="{C4041A05-E156-724F-BE11-0CEE85C0388D}" dt="2022-04-18T16:22:23.973" v="2222" actId="26606"/>
          <ac:spMkLst>
            <pc:docMk/>
            <pc:sldMk cId="4225215213" sldId="270"/>
            <ac:spMk id="2" creationId="{A7CD8B8A-B127-B4F1-353B-8449D727D6F0}"/>
          </ac:spMkLst>
        </pc:spChg>
        <pc:spChg chg="mod">
          <ac:chgData name="Fall, Papa Samba" userId="7a4e91a2-fde5-4dfe-98b4-6361fdc4976d" providerId="ADAL" clId="{C4041A05-E156-724F-BE11-0CEE85C0388D}" dt="2022-04-18T16:23:48.633" v="2242" actId="14100"/>
          <ac:spMkLst>
            <pc:docMk/>
            <pc:sldMk cId="4225215213" sldId="270"/>
            <ac:spMk id="3" creationId="{AF52608A-25BA-9DF2-6598-50399DE2070F}"/>
          </ac:spMkLst>
        </pc:spChg>
        <pc:spChg chg="add">
          <ac:chgData name="Fall, Papa Samba" userId="7a4e91a2-fde5-4dfe-98b4-6361fdc4976d" providerId="ADAL" clId="{C4041A05-E156-724F-BE11-0CEE85C0388D}" dt="2022-04-18T16:22:23.973" v="2222" actId="26606"/>
          <ac:spMkLst>
            <pc:docMk/>
            <pc:sldMk cId="4225215213" sldId="270"/>
            <ac:spMk id="71" creationId="{B937640E-EF7A-4A6C-A950-D12B7D5C923E}"/>
          </ac:spMkLst>
        </pc:spChg>
        <pc:spChg chg="add">
          <ac:chgData name="Fall, Papa Samba" userId="7a4e91a2-fde5-4dfe-98b4-6361fdc4976d" providerId="ADAL" clId="{C4041A05-E156-724F-BE11-0CEE85C0388D}" dt="2022-04-18T16:22:23.973" v="2222" actId="26606"/>
          <ac:spMkLst>
            <pc:docMk/>
            <pc:sldMk cId="4225215213" sldId="270"/>
            <ac:spMk id="73" creationId="{76ADA084-C86B-4F3C-8077-6A8999CC4632}"/>
          </ac:spMkLst>
        </pc:spChg>
        <pc:picChg chg="add mod">
          <ac:chgData name="Fall, Papa Samba" userId="7a4e91a2-fde5-4dfe-98b4-6361fdc4976d" providerId="ADAL" clId="{C4041A05-E156-724F-BE11-0CEE85C0388D}" dt="2022-04-18T16:22:23.973" v="2222" actId="26606"/>
          <ac:picMkLst>
            <pc:docMk/>
            <pc:sldMk cId="4225215213" sldId="270"/>
            <ac:picMk id="3074" creationId="{CF8D6A8A-B106-9403-4C04-436899121B84}"/>
          </ac:picMkLst>
        </pc:picChg>
      </pc:sldChg>
    </pc:docChg>
  </pc:docChgLst>
  <pc:docChgLst>
    <pc:chgData name="Garcia Acosta, Manuel Alejandro" userId="S::mag385@pitt.edu::d39552d1-fae3-4905-abd0-6fc65f7ba178" providerId="AD" clId="Web-{0D075070-C11E-4207-BCFC-BA91B1C63891}"/>
    <pc:docChg chg="modSld">
      <pc:chgData name="Garcia Acosta, Manuel Alejandro" userId="S::mag385@pitt.edu::d39552d1-fae3-4905-abd0-6fc65f7ba178" providerId="AD" clId="Web-{0D075070-C11E-4207-BCFC-BA91B1C63891}" dt="2022-04-18T17:06:56.851" v="16" actId="20577"/>
      <pc:docMkLst>
        <pc:docMk/>
      </pc:docMkLst>
      <pc:sldChg chg="modSp">
        <pc:chgData name="Garcia Acosta, Manuel Alejandro" userId="S::mag385@pitt.edu::d39552d1-fae3-4905-abd0-6fc65f7ba178" providerId="AD" clId="Web-{0D075070-C11E-4207-BCFC-BA91B1C63891}" dt="2022-04-18T17:06:56.851" v="16" actId="20577"/>
        <pc:sldMkLst>
          <pc:docMk/>
          <pc:sldMk cId="3621148154" sldId="266"/>
        </pc:sldMkLst>
        <pc:spChg chg="mod">
          <ac:chgData name="Garcia Acosta, Manuel Alejandro" userId="S::mag385@pitt.edu::d39552d1-fae3-4905-abd0-6fc65f7ba178" providerId="AD" clId="Web-{0D075070-C11E-4207-BCFC-BA91B1C63891}" dt="2022-04-18T17:06:56.851" v="16" actId="20577"/>
          <ac:spMkLst>
            <pc:docMk/>
            <pc:sldMk cId="3621148154" sldId="266"/>
            <ac:spMk id="3" creationId="{8DF5556C-CB7C-418B-B638-D0528852C510}"/>
          </ac:spMkLst>
        </pc:spChg>
      </pc:sldChg>
    </pc:docChg>
  </pc:docChgLst>
  <pc:docChgLst>
    <pc:chgData name="Shah, Vivswan" userId="9f823f07-bb9c-4f33-a59a-3a16dbe594ec" providerId="ADAL" clId="{E6FE6AB0-9DF3-490A-82F4-97DFDAC6C8AC}"/>
    <pc:docChg chg="undo custSel addSld delSld modSld sldOrd addMainMaster delMainMaster">
      <pc:chgData name="Shah, Vivswan" userId="9f823f07-bb9c-4f33-a59a-3a16dbe594ec" providerId="ADAL" clId="{E6FE6AB0-9DF3-490A-82F4-97DFDAC6C8AC}" dt="2022-04-18T17:33:06.244" v="1751" actId="478"/>
      <pc:docMkLst>
        <pc:docMk/>
      </pc:docMkLst>
      <pc:sldChg chg="addSp delSp modSp new mod setBg modClrScheme chgLayout">
        <pc:chgData name="Shah, Vivswan" userId="9f823f07-bb9c-4f33-a59a-3a16dbe594ec" providerId="ADAL" clId="{E6FE6AB0-9DF3-490A-82F4-97DFDAC6C8AC}" dt="2022-04-18T17:10:57.746" v="1698" actId="20577"/>
        <pc:sldMkLst>
          <pc:docMk/>
          <pc:sldMk cId="1444314228" sldId="256"/>
        </pc:sldMkLst>
        <pc:spChg chg="mod">
          <ac:chgData name="Shah, Vivswan" userId="9f823f07-bb9c-4f33-a59a-3a16dbe594ec" providerId="ADAL" clId="{E6FE6AB0-9DF3-490A-82F4-97DFDAC6C8AC}" dt="2022-04-18T17:10:57.746" v="1698" actId="20577"/>
          <ac:spMkLst>
            <pc:docMk/>
            <pc:sldMk cId="1444314228" sldId="256"/>
            <ac:spMk id="2" creationId="{9FCFCF95-9B88-4BB3-A06D-31AF5227770C}"/>
          </ac:spMkLst>
        </pc:spChg>
        <pc:spChg chg="mod">
          <ac:chgData name="Shah, Vivswan" userId="9f823f07-bb9c-4f33-a59a-3a16dbe594ec" providerId="ADAL" clId="{E6FE6AB0-9DF3-490A-82F4-97DFDAC6C8AC}" dt="2022-04-18T07:43:40.274" v="436" actId="26606"/>
          <ac:spMkLst>
            <pc:docMk/>
            <pc:sldMk cId="1444314228" sldId="256"/>
            <ac:spMk id="3" creationId="{8A74BBA0-35E5-4D09-9FE5-E8ACB9F25876}"/>
          </ac:spMkLst>
        </pc:spChg>
        <pc:spChg chg="add del">
          <ac:chgData name="Shah, Vivswan" userId="9f823f07-bb9c-4f33-a59a-3a16dbe594ec" providerId="ADAL" clId="{E6FE6AB0-9DF3-490A-82F4-97DFDAC6C8AC}" dt="2022-04-18T07:43:40.274" v="436" actId="26606"/>
          <ac:spMkLst>
            <pc:docMk/>
            <pc:sldMk cId="1444314228" sldId="256"/>
            <ac:spMk id="9" creationId="{68CA250C-CF5A-4736-9249-D6111F7C5545}"/>
          </ac:spMkLst>
        </pc:spChg>
        <pc:spChg chg="add del">
          <ac:chgData name="Shah, Vivswan" userId="9f823f07-bb9c-4f33-a59a-3a16dbe594ec" providerId="ADAL" clId="{E6FE6AB0-9DF3-490A-82F4-97DFDAC6C8AC}" dt="2022-04-18T07:43:40.274" v="436" actId="26606"/>
          <ac:spMkLst>
            <pc:docMk/>
            <pc:sldMk cId="1444314228" sldId="256"/>
            <ac:spMk id="11" creationId="{CE3A6CF1-CE88-42A3-8C77-AE98091E7CCE}"/>
          </ac:spMkLst>
        </pc:spChg>
        <pc:spChg chg="add del">
          <ac:chgData name="Shah, Vivswan" userId="9f823f07-bb9c-4f33-a59a-3a16dbe594ec" providerId="ADAL" clId="{E6FE6AB0-9DF3-490A-82F4-97DFDAC6C8AC}" dt="2022-04-18T07:43:40.242" v="435" actId="26606"/>
          <ac:spMkLst>
            <pc:docMk/>
            <pc:sldMk cId="1444314228" sldId="256"/>
            <ac:spMk id="16" creationId="{06E15305-164C-44CD-9E0F-420C2DC1B32A}"/>
          </ac:spMkLst>
        </pc:spChg>
        <pc:spChg chg="add del">
          <ac:chgData name="Shah, Vivswan" userId="9f823f07-bb9c-4f33-a59a-3a16dbe594ec" providerId="ADAL" clId="{E6FE6AB0-9DF3-490A-82F4-97DFDAC6C8AC}" dt="2022-04-18T07:43:40.242" v="435" actId="26606"/>
          <ac:spMkLst>
            <pc:docMk/>
            <pc:sldMk cId="1444314228" sldId="256"/>
            <ac:spMk id="18" creationId="{C49B6340-9D54-4548-B87C-24BA7EA53A56}"/>
          </ac:spMkLst>
        </pc:spChg>
        <pc:spChg chg="add del">
          <ac:chgData name="Shah, Vivswan" userId="9f823f07-bb9c-4f33-a59a-3a16dbe594ec" providerId="ADAL" clId="{E6FE6AB0-9DF3-490A-82F4-97DFDAC6C8AC}" dt="2022-04-18T07:43:40.242" v="435" actId="26606"/>
          <ac:spMkLst>
            <pc:docMk/>
            <pc:sldMk cId="1444314228" sldId="256"/>
            <ac:spMk id="20" creationId="{F1D5403D-09EC-41DB-B916-A09C0E5AEC2B}"/>
          </ac:spMkLst>
        </pc:spChg>
        <pc:spChg chg="add">
          <ac:chgData name="Shah, Vivswan" userId="9f823f07-bb9c-4f33-a59a-3a16dbe594ec" providerId="ADAL" clId="{E6FE6AB0-9DF3-490A-82F4-97DFDAC6C8AC}" dt="2022-04-18T07:43:40.274" v="436" actId="26606"/>
          <ac:spMkLst>
            <pc:docMk/>
            <pc:sldMk cId="1444314228" sldId="256"/>
            <ac:spMk id="22" creationId="{6DA65B90-7B06-4499-91BA-CDDD36132481}"/>
          </ac:spMkLst>
        </pc:spChg>
        <pc:spChg chg="add">
          <ac:chgData name="Shah, Vivswan" userId="9f823f07-bb9c-4f33-a59a-3a16dbe594ec" providerId="ADAL" clId="{E6FE6AB0-9DF3-490A-82F4-97DFDAC6C8AC}" dt="2022-04-18T07:43:40.274" v="436" actId="26606"/>
          <ac:spMkLst>
            <pc:docMk/>
            <pc:sldMk cId="1444314228" sldId="256"/>
            <ac:spMk id="23" creationId="{D78129BC-0C51-4867-94F7-5D578EEE7549}"/>
          </ac:spMkLst>
        </pc:spChg>
        <pc:spChg chg="add">
          <ac:chgData name="Shah, Vivswan" userId="9f823f07-bb9c-4f33-a59a-3a16dbe594ec" providerId="ADAL" clId="{E6FE6AB0-9DF3-490A-82F4-97DFDAC6C8AC}" dt="2022-04-18T07:43:40.274" v="436" actId="26606"/>
          <ac:spMkLst>
            <pc:docMk/>
            <pc:sldMk cId="1444314228" sldId="256"/>
            <ac:spMk id="24" creationId="{5B4B96DB-3DBE-4D91-9C01-32C3771F8248}"/>
          </ac:spMkLst>
        </pc:spChg>
        <pc:picChg chg="add mod ord">
          <ac:chgData name="Shah, Vivswan" userId="9f823f07-bb9c-4f33-a59a-3a16dbe594ec" providerId="ADAL" clId="{E6FE6AB0-9DF3-490A-82F4-97DFDAC6C8AC}" dt="2022-04-18T07:43:40.274" v="436" actId="26606"/>
          <ac:picMkLst>
            <pc:docMk/>
            <pc:sldMk cId="1444314228" sldId="256"/>
            <ac:picMk id="4" creationId="{2CE72C76-3014-199C-745D-B6AC6877DD15}"/>
          </ac:picMkLst>
        </pc:picChg>
      </pc:sldChg>
      <pc:sldChg chg="modSp new mod modNotesTx">
        <pc:chgData name="Shah, Vivswan" userId="9f823f07-bb9c-4f33-a59a-3a16dbe594ec" providerId="ADAL" clId="{E6FE6AB0-9DF3-490A-82F4-97DFDAC6C8AC}" dt="2022-04-18T07:32:54.191" v="357" actId="14100"/>
        <pc:sldMkLst>
          <pc:docMk/>
          <pc:sldMk cId="197220187" sldId="257"/>
        </pc:sldMkLst>
        <pc:spChg chg="mod">
          <ac:chgData name="Shah, Vivswan" userId="9f823f07-bb9c-4f33-a59a-3a16dbe594ec" providerId="ADAL" clId="{E6FE6AB0-9DF3-490A-82F4-97DFDAC6C8AC}" dt="2022-04-18T07:32:54.191" v="357" actId="14100"/>
          <ac:spMkLst>
            <pc:docMk/>
            <pc:sldMk cId="197220187" sldId="257"/>
            <ac:spMk id="2" creationId="{7F45AADF-06FA-44BE-B014-6398C68F4DD6}"/>
          </ac:spMkLst>
        </pc:spChg>
      </pc:sldChg>
      <pc:sldChg chg="addSp delSp modSp new del mod">
        <pc:chgData name="Shah, Vivswan" userId="9f823f07-bb9c-4f33-a59a-3a16dbe594ec" providerId="ADAL" clId="{E6FE6AB0-9DF3-490A-82F4-97DFDAC6C8AC}" dt="2022-04-18T07:32:02.815" v="336" actId="47"/>
        <pc:sldMkLst>
          <pc:docMk/>
          <pc:sldMk cId="3527109583" sldId="258"/>
        </pc:sldMkLst>
        <pc:spChg chg="mod">
          <ac:chgData name="Shah, Vivswan" userId="9f823f07-bb9c-4f33-a59a-3a16dbe594ec" providerId="ADAL" clId="{E6FE6AB0-9DF3-490A-82F4-97DFDAC6C8AC}" dt="2022-04-18T07:30:27.199" v="304" actId="14100"/>
          <ac:spMkLst>
            <pc:docMk/>
            <pc:sldMk cId="3527109583" sldId="258"/>
            <ac:spMk id="2" creationId="{8BDEC6BC-5053-4A4D-B58C-6DFB159F144C}"/>
          </ac:spMkLst>
        </pc:spChg>
        <pc:spChg chg="del mod">
          <ac:chgData name="Shah, Vivswan" userId="9f823f07-bb9c-4f33-a59a-3a16dbe594ec" providerId="ADAL" clId="{E6FE6AB0-9DF3-490A-82F4-97DFDAC6C8AC}" dt="2022-04-18T07:31:42.223" v="330" actId="478"/>
          <ac:spMkLst>
            <pc:docMk/>
            <pc:sldMk cId="3527109583" sldId="258"/>
            <ac:spMk id="3" creationId="{FAEC77E2-E894-4152-9FA3-28BA3666D50D}"/>
          </ac:spMkLst>
        </pc:spChg>
        <pc:spChg chg="del">
          <ac:chgData name="Shah, Vivswan" userId="9f823f07-bb9c-4f33-a59a-3a16dbe594ec" providerId="ADAL" clId="{E6FE6AB0-9DF3-490A-82F4-97DFDAC6C8AC}" dt="2022-04-18T07:31:04.772" v="308" actId="478"/>
          <ac:spMkLst>
            <pc:docMk/>
            <pc:sldMk cId="3527109583" sldId="258"/>
            <ac:spMk id="4" creationId="{5F09E8A1-53C8-317A-DBFF-985CAD662A6D}"/>
          </ac:spMkLst>
        </pc:spChg>
        <pc:spChg chg="del">
          <ac:chgData name="Shah, Vivswan" userId="9f823f07-bb9c-4f33-a59a-3a16dbe594ec" providerId="ADAL" clId="{E6FE6AB0-9DF3-490A-82F4-97DFDAC6C8AC}" dt="2022-04-18T07:31:02.638" v="307" actId="478"/>
          <ac:spMkLst>
            <pc:docMk/>
            <pc:sldMk cId="3527109583" sldId="258"/>
            <ac:spMk id="5" creationId="{5EE29148-5677-754F-5E14-D0A137CBC870}"/>
          </ac:spMkLst>
        </pc:spChg>
        <pc:spChg chg="add mod">
          <ac:chgData name="Shah, Vivswan" userId="9f823f07-bb9c-4f33-a59a-3a16dbe594ec" providerId="ADAL" clId="{E6FE6AB0-9DF3-490A-82F4-97DFDAC6C8AC}" dt="2022-04-18T07:31:38.479" v="329"/>
          <ac:spMkLst>
            <pc:docMk/>
            <pc:sldMk cId="3527109583" sldId="258"/>
            <ac:spMk id="8" creationId="{85A13D01-FA1C-41FF-8449-471FE0A35DAB}"/>
          </ac:spMkLst>
        </pc:spChg>
        <pc:spChg chg="add mod">
          <ac:chgData name="Shah, Vivswan" userId="9f823f07-bb9c-4f33-a59a-3a16dbe594ec" providerId="ADAL" clId="{E6FE6AB0-9DF3-490A-82F4-97DFDAC6C8AC}" dt="2022-04-18T07:31:51.439" v="332" actId="21"/>
          <ac:spMkLst>
            <pc:docMk/>
            <pc:sldMk cId="3527109583" sldId="258"/>
            <ac:spMk id="9" creationId="{8688FAC1-BCDC-412C-9E94-685512CEAE08}"/>
          </ac:spMkLst>
        </pc:spChg>
        <pc:picChg chg="del mod">
          <ac:chgData name="Shah, Vivswan" userId="9f823f07-bb9c-4f33-a59a-3a16dbe594ec" providerId="ADAL" clId="{E6FE6AB0-9DF3-490A-82F4-97DFDAC6C8AC}" dt="2022-04-18T07:31:51.439" v="332" actId="21"/>
          <ac:picMkLst>
            <pc:docMk/>
            <pc:sldMk cId="3527109583" sldId="258"/>
            <ac:picMk id="7" creationId="{244A7EDA-59D7-8349-3E43-E61856844E07}"/>
          </ac:picMkLst>
        </pc:picChg>
      </pc:sldChg>
      <pc:sldChg chg="addSp delSp modSp new del mod setBg">
        <pc:chgData name="Shah, Vivswan" userId="9f823f07-bb9c-4f33-a59a-3a16dbe594ec" providerId="ADAL" clId="{E6FE6AB0-9DF3-490A-82F4-97DFDAC6C8AC}" dt="2022-04-18T17:07:16.119" v="1679" actId="47"/>
        <pc:sldMkLst>
          <pc:docMk/>
          <pc:sldMk cId="2487539400" sldId="259"/>
        </pc:sldMkLst>
        <pc:spChg chg="mod">
          <ac:chgData name="Shah, Vivswan" userId="9f823f07-bb9c-4f33-a59a-3a16dbe594ec" providerId="ADAL" clId="{E6FE6AB0-9DF3-490A-82F4-97DFDAC6C8AC}" dt="2022-04-18T17:06:38.909" v="1671" actId="26606"/>
          <ac:spMkLst>
            <pc:docMk/>
            <pc:sldMk cId="2487539400" sldId="259"/>
            <ac:spMk id="2" creationId="{A99D2400-91E3-46F1-914C-8ECDD6D08269}"/>
          </ac:spMkLst>
        </pc:spChg>
        <pc:spChg chg="del">
          <ac:chgData name="Shah, Vivswan" userId="9f823f07-bb9c-4f33-a59a-3a16dbe594ec" providerId="ADAL" clId="{E6FE6AB0-9DF3-490A-82F4-97DFDAC6C8AC}" dt="2022-04-18T07:30:04.102" v="300" actId="478"/>
          <ac:spMkLst>
            <pc:docMk/>
            <pc:sldMk cId="2487539400" sldId="259"/>
            <ac:spMk id="3" creationId="{8DF5556C-CB7C-418B-B638-D0528852C510}"/>
          </ac:spMkLst>
        </pc:spChg>
        <pc:spChg chg="add del mod">
          <ac:chgData name="Shah, Vivswan" userId="9f823f07-bb9c-4f33-a59a-3a16dbe594ec" providerId="ADAL" clId="{E6FE6AB0-9DF3-490A-82F4-97DFDAC6C8AC}" dt="2022-04-18T07:32:45.687" v="355" actId="478"/>
          <ac:spMkLst>
            <pc:docMk/>
            <pc:sldMk cId="2487539400" sldId="259"/>
            <ac:spMk id="4" creationId="{AE8587D9-968D-4C4E-BA36-DB60FB9AB034}"/>
          </ac:spMkLst>
        </pc:spChg>
        <pc:spChg chg="add mod">
          <ac:chgData name="Shah, Vivswan" userId="9f823f07-bb9c-4f33-a59a-3a16dbe594ec" providerId="ADAL" clId="{E6FE6AB0-9DF3-490A-82F4-97DFDAC6C8AC}" dt="2022-04-18T17:06:38.909" v="1671" actId="26606"/>
          <ac:spMkLst>
            <pc:docMk/>
            <pc:sldMk cId="2487539400" sldId="259"/>
            <ac:spMk id="5" creationId="{6D62B8BB-598E-4563-BAC0-EE3379965F49}"/>
          </ac:spMkLst>
        </pc:spChg>
        <pc:spChg chg="add mod ord">
          <ac:chgData name="Shah, Vivswan" userId="9f823f07-bb9c-4f33-a59a-3a16dbe594ec" providerId="ADAL" clId="{E6FE6AB0-9DF3-490A-82F4-97DFDAC6C8AC}" dt="2022-04-18T17:06:52.687" v="1672" actId="1076"/>
          <ac:spMkLst>
            <pc:docMk/>
            <pc:sldMk cId="2487539400" sldId="259"/>
            <ac:spMk id="6" creationId="{137687EF-94E3-4238-8CF8-6C0768735830}"/>
          </ac:spMkLst>
        </pc:spChg>
        <pc:spChg chg="add">
          <ac:chgData name="Shah, Vivswan" userId="9f823f07-bb9c-4f33-a59a-3a16dbe594ec" providerId="ADAL" clId="{E6FE6AB0-9DF3-490A-82F4-97DFDAC6C8AC}" dt="2022-04-18T17:06:38.909" v="1671" actId="26606"/>
          <ac:spMkLst>
            <pc:docMk/>
            <pc:sldMk cId="2487539400" sldId="259"/>
            <ac:spMk id="16" creationId="{B937640E-EF7A-4A6C-A950-D12B7D5C923E}"/>
          </ac:spMkLst>
        </pc:spChg>
        <pc:spChg chg="add">
          <ac:chgData name="Shah, Vivswan" userId="9f823f07-bb9c-4f33-a59a-3a16dbe594ec" providerId="ADAL" clId="{E6FE6AB0-9DF3-490A-82F4-97DFDAC6C8AC}" dt="2022-04-18T17:06:38.909" v="1671" actId="26606"/>
          <ac:spMkLst>
            <pc:docMk/>
            <pc:sldMk cId="2487539400" sldId="259"/>
            <ac:spMk id="18" creationId="{37C48F90-AFD5-4232-AE7D-27B956BF7EC5}"/>
          </ac:spMkLst>
        </pc:spChg>
        <pc:spChg chg="add">
          <ac:chgData name="Shah, Vivswan" userId="9f823f07-bb9c-4f33-a59a-3a16dbe594ec" providerId="ADAL" clId="{E6FE6AB0-9DF3-490A-82F4-97DFDAC6C8AC}" dt="2022-04-18T17:06:38.909" v="1671" actId="26606"/>
          <ac:spMkLst>
            <pc:docMk/>
            <pc:sldMk cId="2487539400" sldId="259"/>
            <ac:spMk id="20" creationId="{73C96EE1-9524-4300-BFAC-56AA55EB495C}"/>
          </ac:spMkLst>
        </pc:spChg>
        <pc:graphicFrameChg chg="add del modGraphic">
          <ac:chgData name="Shah, Vivswan" userId="9f823f07-bb9c-4f33-a59a-3a16dbe594ec" providerId="ADAL" clId="{E6FE6AB0-9DF3-490A-82F4-97DFDAC6C8AC}" dt="2022-04-18T07:45:44.184" v="438" actId="1032"/>
          <ac:graphicFrameMkLst>
            <pc:docMk/>
            <pc:sldMk cId="2487539400" sldId="259"/>
            <ac:graphicFrameMk id="7" creationId="{A25DC9CB-95B3-4BFB-BA74-E5E8F3B85AF3}"/>
          </ac:graphicFrameMkLst>
        </pc:graphicFrameChg>
        <pc:picChg chg="add del mod">
          <ac:chgData name="Shah, Vivswan" userId="9f823f07-bb9c-4f33-a59a-3a16dbe594ec" providerId="ADAL" clId="{E6FE6AB0-9DF3-490A-82F4-97DFDAC6C8AC}" dt="2022-04-18T07:58:21.478" v="443" actId="478"/>
          <ac:picMkLst>
            <pc:docMk/>
            <pc:sldMk cId="2487539400" sldId="259"/>
            <ac:picMk id="9" creationId="{9E7C6971-CC2C-4CC4-91FB-929B3F5900D8}"/>
          </ac:picMkLst>
        </pc:picChg>
        <pc:picChg chg="add mod modCrop">
          <ac:chgData name="Shah, Vivswan" userId="9f823f07-bb9c-4f33-a59a-3a16dbe594ec" providerId="ADAL" clId="{E6FE6AB0-9DF3-490A-82F4-97DFDAC6C8AC}" dt="2022-04-18T17:06:38.909" v="1671" actId="26606"/>
          <ac:picMkLst>
            <pc:docMk/>
            <pc:sldMk cId="2487539400" sldId="259"/>
            <ac:picMk id="11" creationId="{7CEF0ADA-FD8A-4CBB-B857-6CB9CF4D3EC0}"/>
          </ac:picMkLst>
        </pc:picChg>
      </pc:sldChg>
      <pc:sldChg chg="addSp delSp modSp add mod">
        <pc:chgData name="Shah, Vivswan" userId="9f823f07-bb9c-4f33-a59a-3a16dbe594ec" providerId="ADAL" clId="{E6FE6AB0-9DF3-490A-82F4-97DFDAC6C8AC}" dt="2022-04-18T08:27:29.627" v="1587" actId="1076"/>
        <pc:sldMkLst>
          <pc:docMk/>
          <pc:sldMk cId="1169732198" sldId="260"/>
        </pc:sldMkLst>
        <pc:spChg chg="mod">
          <ac:chgData name="Shah, Vivswan" userId="9f823f07-bb9c-4f33-a59a-3a16dbe594ec" providerId="ADAL" clId="{E6FE6AB0-9DF3-490A-82F4-97DFDAC6C8AC}" dt="2022-04-18T07:38:09.087" v="385" actId="20577"/>
          <ac:spMkLst>
            <pc:docMk/>
            <pc:sldMk cId="1169732198" sldId="260"/>
            <ac:spMk id="2" creationId="{A99D2400-91E3-46F1-914C-8ECDD6D08269}"/>
          </ac:spMkLst>
        </pc:spChg>
        <pc:spChg chg="del">
          <ac:chgData name="Shah, Vivswan" userId="9f823f07-bb9c-4f33-a59a-3a16dbe594ec" providerId="ADAL" clId="{E6FE6AB0-9DF3-490A-82F4-97DFDAC6C8AC}" dt="2022-04-18T07:30:00.819" v="298" actId="478"/>
          <ac:spMkLst>
            <pc:docMk/>
            <pc:sldMk cId="1169732198" sldId="260"/>
            <ac:spMk id="3" creationId="{8DF5556C-CB7C-418B-B638-D0528852C510}"/>
          </ac:spMkLst>
        </pc:spChg>
        <pc:spChg chg="add del mod">
          <ac:chgData name="Shah, Vivswan" userId="9f823f07-bb9c-4f33-a59a-3a16dbe594ec" providerId="ADAL" clId="{E6FE6AB0-9DF3-490A-82F4-97DFDAC6C8AC}" dt="2022-04-18T07:32:37.836" v="352" actId="478"/>
          <ac:spMkLst>
            <pc:docMk/>
            <pc:sldMk cId="1169732198" sldId="260"/>
            <ac:spMk id="4" creationId="{C15525ED-AFC5-4DD3-BD13-0663D55F69EC}"/>
          </ac:spMkLst>
        </pc:spChg>
        <pc:spChg chg="add del mod">
          <ac:chgData name="Shah, Vivswan" userId="9f823f07-bb9c-4f33-a59a-3a16dbe594ec" providerId="ADAL" clId="{E6FE6AB0-9DF3-490A-82F4-97DFDAC6C8AC}" dt="2022-04-18T07:32:39.840" v="353" actId="478"/>
          <ac:spMkLst>
            <pc:docMk/>
            <pc:sldMk cId="1169732198" sldId="260"/>
            <ac:spMk id="5" creationId="{951B901B-EFA8-4BEF-9EFC-E89FF7F12B00}"/>
          </ac:spMkLst>
        </pc:spChg>
        <pc:spChg chg="add mod">
          <ac:chgData name="Shah, Vivswan" userId="9f823f07-bb9c-4f33-a59a-3a16dbe594ec" providerId="ADAL" clId="{E6FE6AB0-9DF3-490A-82F4-97DFDAC6C8AC}" dt="2022-04-18T08:27:22.127" v="1586" actId="20577"/>
          <ac:spMkLst>
            <pc:docMk/>
            <pc:sldMk cId="1169732198" sldId="260"/>
            <ac:spMk id="6" creationId="{3588F042-5D20-4658-B090-D5920496A0AF}"/>
          </ac:spMkLst>
        </pc:spChg>
        <pc:spChg chg="add mod">
          <ac:chgData name="Shah, Vivswan" userId="9f823f07-bb9c-4f33-a59a-3a16dbe594ec" providerId="ADAL" clId="{E6FE6AB0-9DF3-490A-82F4-97DFDAC6C8AC}" dt="2022-04-18T07:39:20.302" v="393"/>
          <ac:spMkLst>
            <pc:docMk/>
            <pc:sldMk cId="1169732198" sldId="260"/>
            <ac:spMk id="7" creationId="{68F17EC3-36C1-4803-89BE-4A35A279EAB9}"/>
          </ac:spMkLst>
        </pc:spChg>
        <pc:spChg chg="add del mod">
          <ac:chgData name="Shah, Vivswan" userId="9f823f07-bb9c-4f33-a59a-3a16dbe594ec" providerId="ADAL" clId="{E6FE6AB0-9DF3-490A-82F4-97DFDAC6C8AC}" dt="2022-04-18T07:38:12.497" v="387"/>
          <ac:spMkLst>
            <pc:docMk/>
            <pc:sldMk cId="1169732198" sldId="260"/>
            <ac:spMk id="8" creationId="{42DE4DB1-0198-401F-B2FA-0C0EB8948FB5}"/>
          </ac:spMkLst>
        </pc:spChg>
        <pc:spChg chg="add del mod">
          <ac:chgData name="Shah, Vivswan" userId="9f823f07-bb9c-4f33-a59a-3a16dbe594ec" providerId="ADAL" clId="{E6FE6AB0-9DF3-490A-82F4-97DFDAC6C8AC}" dt="2022-04-18T07:38:14.279" v="390"/>
          <ac:spMkLst>
            <pc:docMk/>
            <pc:sldMk cId="1169732198" sldId="260"/>
            <ac:spMk id="9" creationId="{D906EBA1-8075-4AC3-BB6E-3E3006E49809}"/>
          </ac:spMkLst>
        </pc:spChg>
        <pc:spChg chg="add mod">
          <ac:chgData name="Shah, Vivswan" userId="9f823f07-bb9c-4f33-a59a-3a16dbe594ec" providerId="ADAL" clId="{E6FE6AB0-9DF3-490A-82F4-97DFDAC6C8AC}" dt="2022-04-18T08:27:29.627" v="1587" actId="1076"/>
          <ac:spMkLst>
            <pc:docMk/>
            <pc:sldMk cId="1169732198" sldId="260"/>
            <ac:spMk id="10" creationId="{2761BE22-D69D-49F7-A89A-0C17E8C18423}"/>
          </ac:spMkLst>
        </pc:spChg>
        <pc:grpChg chg="add mod">
          <ac:chgData name="Shah, Vivswan" userId="9f823f07-bb9c-4f33-a59a-3a16dbe594ec" providerId="ADAL" clId="{E6FE6AB0-9DF3-490A-82F4-97DFDAC6C8AC}" dt="2022-04-18T08:27:29.627" v="1587" actId="1076"/>
          <ac:grpSpMkLst>
            <pc:docMk/>
            <pc:sldMk cId="1169732198" sldId="260"/>
            <ac:grpSpMk id="12" creationId="{67E7A5FD-B3A9-45A9-8772-C2DCE0E3AF31}"/>
          </ac:grpSpMkLst>
        </pc:grpChg>
        <pc:picChg chg="add mod">
          <ac:chgData name="Shah, Vivswan" userId="9f823f07-bb9c-4f33-a59a-3a16dbe594ec" providerId="ADAL" clId="{E6FE6AB0-9DF3-490A-82F4-97DFDAC6C8AC}" dt="2022-04-18T08:27:29.627" v="1587" actId="1076"/>
          <ac:picMkLst>
            <pc:docMk/>
            <pc:sldMk cId="1169732198" sldId="260"/>
            <ac:picMk id="11" creationId="{189765C4-1399-4BCD-BB35-F7FFB4CB4D30}"/>
          </ac:picMkLst>
        </pc:picChg>
        <pc:picChg chg="add mod modCrop">
          <ac:chgData name="Shah, Vivswan" userId="9f823f07-bb9c-4f33-a59a-3a16dbe594ec" providerId="ADAL" clId="{E6FE6AB0-9DF3-490A-82F4-97DFDAC6C8AC}" dt="2022-04-18T08:26:50.164" v="1538" actId="1076"/>
          <ac:picMkLst>
            <pc:docMk/>
            <pc:sldMk cId="1169732198" sldId="260"/>
            <ac:picMk id="14" creationId="{218BEF09-33E6-4032-9878-9F980BB311EF}"/>
          </ac:picMkLst>
        </pc:picChg>
        <pc:picChg chg="add mod">
          <ac:chgData name="Shah, Vivswan" userId="9f823f07-bb9c-4f33-a59a-3a16dbe594ec" providerId="ADAL" clId="{E6FE6AB0-9DF3-490A-82F4-97DFDAC6C8AC}" dt="2022-04-18T08:27:29.627" v="1587" actId="1076"/>
          <ac:picMkLst>
            <pc:docMk/>
            <pc:sldMk cId="1169732198" sldId="260"/>
            <ac:picMk id="2050" creationId="{A6F35ADA-82FD-4E8F-A289-D7815C660FF0}"/>
          </ac:picMkLst>
        </pc:picChg>
      </pc:sldChg>
      <pc:sldChg chg="addSp delSp modSp mod">
        <pc:chgData name="Shah, Vivswan" userId="9f823f07-bb9c-4f33-a59a-3a16dbe594ec" providerId="ADAL" clId="{E6FE6AB0-9DF3-490A-82F4-97DFDAC6C8AC}" dt="2022-04-18T07:29:00.309" v="261" actId="20577"/>
        <pc:sldMkLst>
          <pc:docMk/>
          <pc:sldMk cId="2311916630" sldId="261"/>
        </pc:sldMkLst>
        <pc:spChg chg="mod">
          <ac:chgData name="Shah, Vivswan" userId="9f823f07-bb9c-4f33-a59a-3a16dbe594ec" providerId="ADAL" clId="{E6FE6AB0-9DF3-490A-82F4-97DFDAC6C8AC}" dt="2022-04-18T07:29:00.309" v="261" actId="20577"/>
          <ac:spMkLst>
            <pc:docMk/>
            <pc:sldMk cId="2311916630" sldId="261"/>
            <ac:spMk id="2" creationId="{8BDEC6BC-5053-4A4D-B58C-6DFB159F144C}"/>
          </ac:spMkLst>
        </pc:spChg>
        <pc:spChg chg="add del mod">
          <ac:chgData name="Shah, Vivswan" userId="9f823f07-bb9c-4f33-a59a-3a16dbe594ec" providerId="ADAL" clId="{E6FE6AB0-9DF3-490A-82F4-97DFDAC6C8AC}" dt="2022-04-18T07:25:32.200" v="187" actId="478"/>
          <ac:spMkLst>
            <pc:docMk/>
            <pc:sldMk cId="2311916630" sldId="261"/>
            <ac:spMk id="6" creationId="{D56824F5-35F0-4AD4-8D9B-D0CF435B6ED6}"/>
          </ac:spMkLst>
        </pc:spChg>
        <pc:spChg chg="add del mod">
          <ac:chgData name="Shah, Vivswan" userId="9f823f07-bb9c-4f33-a59a-3a16dbe594ec" providerId="ADAL" clId="{E6FE6AB0-9DF3-490A-82F4-97DFDAC6C8AC}" dt="2022-04-18T07:25:23.205" v="182"/>
          <ac:spMkLst>
            <pc:docMk/>
            <pc:sldMk cId="2311916630" sldId="261"/>
            <ac:spMk id="8" creationId="{72D3F066-87A0-4D9C-9B48-D62DC0CDD564}"/>
          </ac:spMkLst>
        </pc:spChg>
        <pc:spChg chg="add del mod">
          <ac:chgData name="Shah, Vivswan" userId="9f823f07-bb9c-4f33-a59a-3a16dbe594ec" providerId="ADAL" clId="{E6FE6AB0-9DF3-490A-82F4-97DFDAC6C8AC}" dt="2022-04-18T07:25:29.375" v="186" actId="478"/>
          <ac:spMkLst>
            <pc:docMk/>
            <pc:sldMk cId="2311916630" sldId="261"/>
            <ac:spMk id="14" creationId="{DC827D33-00D2-4D62-A16D-38E514CFE127}"/>
          </ac:spMkLst>
        </pc:spChg>
        <pc:picChg chg="del mod">
          <ac:chgData name="Shah, Vivswan" userId="9f823f07-bb9c-4f33-a59a-3a16dbe594ec" providerId="ADAL" clId="{E6FE6AB0-9DF3-490A-82F4-97DFDAC6C8AC}" dt="2022-04-18T07:23:20.526" v="175" actId="478"/>
          <ac:picMkLst>
            <pc:docMk/>
            <pc:sldMk cId="2311916630" sldId="261"/>
            <ac:picMk id="3" creationId="{220FBAF3-DEA8-BFB0-7C0E-9AEF29E6CD67}"/>
          </ac:picMkLst>
        </pc:picChg>
        <pc:picChg chg="del mod">
          <ac:chgData name="Shah, Vivswan" userId="9f823f07-bb9c-4f33-a59a-3a16dbe594ec" providerId="ADAL" clId="{E6FE6AB0-9DF3-490A-82F4-97DFDAC6C8AC}" dt="2022-04-18T07:23:22.096" v="176" actId="478"/>
          <ac:picMkLst>
            <pc:docMk/>
            <pc:sldMk cId="2311916630" sldId="261"/>
            <ac:picMk id="4" creationId="{325FB95F-DD5A-DF85-26AB-4D5E8C597AFF}"/>
          </ac:picMkLst>
        </pc:picChg>
        <pc:picChg chg="add del mod">
          <ac:chgData name="Shah, Vivswan" userId="9f823f07-bb9c-4f33-a59a-3a16dbe594ec" providerId="ADAL" clId="{E6FE6AB0-9DF3-490A-82F4-97DFDAC6C8AC}" dt="2022-04-18T07:25:18.222" v="181"/>
          <ac:picMkLst>
            <pc:docMk/>
            <pc:sldMk cId="2311916630" sldId="261"/>
            <ac:picMk id="10" creationId="{27DC0974-7E8E-4BBE-B8F4-A85C4E0EAA53}"/>
          </ac:picMkLst>
        </pc:picChg>
        <pc:picChg chg="add del mod modCrop">
          <ac:chgData name="Shah, Vivswan" userId="9f823f07-bb9c-4f33-a59a-3a16dbe594ec" providerId="ADAL" clId="{E6FE6AB0-9DF3-490A-82F4-97DFDAC6C8AC}" dt="2022-04-18T07:26:26.690" v="201" actId="1076"/>
          <ac:picMkLst>
            <pc:docMk/>
            <pc:sldMk cId="2311916630" sldId="261"/>
            <ac:picMk id="12" creationId="{59CF6A69-1948-476B-B5C9-CEFDCA3C3B4E}"/>
          </ac:picMkLst>
        </pc:picChg>
      </pc:sldChg>
      <pc:sldChg chg="modSp mod">
        <pc:chgData name="Shah, Vivswan" userId="9f823f07-bb9c-4f33-a59a-3a16dbe594ec" providerId="ADAL" clId="{E6FE6AB0-9DF3-490A-82F4-97DFDAC6C8AC}" dt="2022-04-18T17:28:52.037" v="1708" actId="313"/>
        <pc:sldMkLst>
          <pc:docMk/>
          <pc:sldMk cId="1937896844" sldId="262"/>
        </pc:sldMkLst>
        <pc:spChg chg="mod">
          <ac:chgData name="Shah, Vivswan" userId="9f823f07-bb9c-4f33-a59a-3a16dbe594ec" providerId="ADAL" clId="{E6FE6AB0-9DF3-490A-82F4-97DFDAC6C8AC}" dt="2022-04-18T17:28:52.037" v="1708" actId="313"/>
          <ac:spMkLst>
            <pc:docMk/>
            <pc:sldMk cId="1937896844" sldId="262"/>
            <ac:spMk id="3" creationId="{61AB4924-92D6-0782-6A0C-7AA07D6B16C3}"/>
          </ac:spMkLst>
        </pc:spChg>
      </pc:sldChg>
      <pc:sldChg chg="modSp del mod">
        <pc:chgData name="Shah, Vivswan" userId="9f823f07-bb9c-4f33-a59a-3a16dbe594ec" providerId="ADAL" clId="{E6FE6AB0-9DF3-490A-82F4-97DFDAC6C8AC}" dt="2022-04-18T07:26:39.952" v="204" actId="47"/>
        <pc:sldMkLst>
          <pc:docMk/>
          <pc:sldMk cId="1180729133" sldId="263"/>
        </pc:sldMkLst>
        <pc:spChg chg="mod">
          <ac:chgData name="Shah, Vivswan" userId="9f823f07-bb9c-4f33-a59a-3a16dbe594ec" providerId="ADAL" clId="{E6FE6AB0-9DF3-490A-82F4-97DFDAC6C8AC}" dt="2022-04-18T07:26:34.853" v="202"/>
          <ac:spMkLst>
            <pc:docMk/>
            <pc:sldMk cId="1180729133" sldId="263"/>
            <ac:spMk id="3" creationId="{FAEC77E2-E894-4152-9FA3-28BA3666D50D}"/>
          </ac:spMkLst>
        </pc:spChg>
      </pc:sldChg>
      <pc:sldChg chg="addSp delSp modSp add mod">
        <pc:chgData name="Shah, Vivswan" userId="9f823f07-bb9c-4f33-a59a-3a16dbe594ec" providerId="ADAL" clId="{E6FE6AB0-9DF3-490A-82F4-97DFDAC6C8AC}" dt="2022-04-18T07:29:06.362" v="262"/>
        <pc:sldMkLst>
          <pc:docMk/>
          <pc:sldMk cId="3152535100" sldId="263"/>
        </pc:sldMkLst>
        <pc:spChg chg="mod">
          <ac:chgData name="Shah, Vivswan" userId="9f823f07-bb9c-4f33-a59a-3a16dbe594ec" providerId="ADAL" clId="{E6FE6AB0-9DF3-490A-82F4-97DFDAC6C8AC}" dt="2022-04-18T07:29:06.362" v="262"/>
          <ac:spMkLst>
            <pc:docMk/>
            <pc:sldMk cId="3152535100" sldId="263"/>
            <ac:spMk id="2" creationId="{8BDEC6BC-5053-4A4D-B58C-6DFB159F144C}"/>
          </ac:spMkLst>
        </pc:spChg>
        <pc:spChg chg="add del mod">
          <ac:chgData name="Shah, Vivswan" userId="9f823f07-bb9c-4f33-a59a-3a16dbe594ec" providerId="ADAL" clId="{E6FE6AB0-9DF3-490A-82F4-97DFDAC6C8AC}" dt="2022-04-18T07:26:56.350" v="209"/>
          <ac:spMkLst>
            <pc:docMk/>
            <pc:sldMk cId="3152535100" sldId="263"/>
            <ac:spMk id="4" creationId="{C7509CF0-9A0E-4DCF-8A41-B07D3B84CBDE}"/>
          </ac:spMkLst>
        </pc:spChg>
        <pc:picChg chg="add mod modCrop">
          <ac:chgData name="Shah, Vivswan" userId="9f823f07-bb9c-4f33-a59a-3a16dbe594ec" providerId="ADAL" clId="{E6FE6AB0-9DF3-490A-82F4-97DFDAC6C8AC}" dt="2022-04-18T07:27:44.007" v="221" actId="1076"/>
          <ac:picMkLst>
            <pc:docMk/>
            <pc:sldMk cId="3152535100" sldId="263"/>
            <ac:picMk id="6" creationId="{9FCB691E-7C75-4B09-A1B2-1F241CDD3265}"/>
          </ac:picMkLst>
        </pc:picChg>
        <pc:picChg chg="del">
          <ac:chgData name="Shah, Vivswan" userId="9f823f07-bb9c-4f33-a59a-3a16dbe594ec" providerId="ADAL" clId="{E6FE6AB0-9DF3-490A-82F4-97DFDAC6C8AC}" dt="2022-04-18T07:26:44.925" v="207" actId="478"/>
          <ac:picMkLst>
            <pc:docMk/>
            <pc:sldMk cId="3152535100" sldId="263"/>
            <ac:picMk id="12" creationId="{59CF6A69-1948-476B-B5C9-CEFDCA3C3B4E}"/>
          </ac:picMkLst>
        </pc:picChg>
      </pc:sldChg>
      <pc:sldChg chg="addSp delSp modSp add mod ord">
        <pc:chgData name="Shah, Vivswan" userId="9f823f07-bb9c-4f33-a59a-3a16dbe594ec" providerId="ADAL" clId="{E6FE6AB0-9DF3-490A-82F4-97DFDAC6C8AC}" dt="2022-04-18T07:28:50.966" v="254" actId="20577"/>
        <pc:sldMkLst>
          <pc:docMk/>
          <pc:sldMk cId="887849816" sldId="264"/>
        </pc:sldMkLst>
        <pc:spChg chg="mod">
          <ac:chgData name="Shah, Vivswan" userId="9f823f07-bb9c-4f33-a59a-3a16dbe594ec" providerId="ADAL" clId="{E6FE6AB0-9DF3-490A-82F4-97DFDAC6C8AC}" dt="2022-04-18T07:28:50.966" v="254" actId="20577"/>
          <ac:spMkLst>
            <pc:docMk/>
            <pc:sldMk cId="887849816" sldId="264"/>
            <ac:spMk id="2" creationId="{8BDEC6BC-5053-4A4D-B58C-6DFB159F144C}"/>
          </ac:spMkLst>
        </pc:spChg>
        <pc:spChg chg="add del mod">
          <ac:chgData name="Shah, Vivswan" userId="9f823f07-bb9c-4f33-a59a-3a16dbe594ec" providerId="ADAL" clId="{E6FE6AB0-9DF3-490A-82F4-97DFDAC6C8AC}" dt="2022-04-18T07:27:59.483" v="222"/>
          <ac:spMkLst>
            <pc:docMk/>
            <pc:sldMk cId="887849816" sldId="264"/>
            <ac:spMk id="4" creationId="{E70630EF-1C08-4105-87E2-F8E31CE5087E}"/>
          </ac:spMkLst>
        </pc:spChg>
        <pc:picChg chg="add mod modCrop">
          <ac:chgData name="Shah, Vivswan" userId="9f823f07-bb9c-4f33-a59a-3a16dbe594ec" providerId="ADAL" clId="{E6FE6AB0-9DF3-490A-82F4-97DFDAC6C8AC}" dt="2022-04-18T07:28:35.750" v="232" actId="1076"/>
          <ac:picMkLst>
            <pc:docMk/>
            <pc:sldMk cId="887849816" sldId="264"/>
            <ac:picMk id="6" creationId="{53B14CDA-A5A6-4685-9009-05F64F1B69BA}"/>
          </ac:picMkLst>
        </pc:picChg>
        <pc:picChg chg="del">
          <ac:chgData name="Shah, Vivswan" userId="9f823f07-bb9c-4f33-a59a-3a16dbe594ec" providerId="ADAL" clId="{E6FE6AB0-9DF3-490A-82F4-97DFDAC6C8AC}" dt="2022-04-18T07:26:48.229" v="208" actId="478"/>
          <ac:picMkLst>
            <pc:docMk/>
            <pc:sldMk cId="887849816" sldId="264"/>
            <ac:picMk id="12" creationId="{59CF6A69-1948-476B-B5C9-CEFDCA3C3B4E}"/>
          </ac:picMkLst>
        </pc:picChg>
      </pc:sldChg>
      <pc:sldChg chg="add del">
        <pc:chgData name="Shah, Vivswan" userId="9f823f07-bb9c-4f33-a59a-3a16dbe594ec" providerId="ADAL" clId="{E6FE6AB0-9DF3-490A-82F4-97DFDAC6C8AC}" dt="2022-04-18T07:26:39.952" v="204" actId="47"/>
        <pc:sldMkLst>
          <pc:docMk/>
          <pc:sldMk cId="3420156560" sldId="264"/>
        </pc:sldMkLst>
      </pc:sldChg>
      <pc:sldChg chg="addSp modSp add mod">
        <pc:chgData name="Shah, Vivswan" userId="9f823f07-bb9c-4f33-a59a-3a16dbe594ec" providerId="ADAL" clId="{E6FE6AB0-9DF3-490A-82F4-97DFDAC6C8AC}" dt="2022-04-18T17:21:20.279" v="1703" actId="20577"/>
        <pc:sldMkLst>
          <pc:docMk/>
          <pc:sldMk cId="2248844332" sldId="265"/>
        </pc:sldMkLst>
        <pc:spChg chg="mod">
          <ac:chgData name="Shah, Vivswan" userId="9f823f07-bb9c-4f33-a59a-3a16dbe594ec" providerId="ADAL" clId="{E6FE6AB0-9DF3-490A-82F4-97DFDAC6C8AC}" dt="2022-04-18T07:29:44.384" v="294" actId="14100"/>
          <ac:spMkLst>
            <pc:docMk/>
            <pc:sldMk cId="2248844332" sldId="265"/>
            <ac:spMk id="2" creationId="{A99D2400-91E3-46F1-914C-8ECDD6D08269}"/>
          </ac:spMkLst>
        </pc:spChg>
        <pc:spChg chg="mod">
          <ac:chgData name="Shah, Vivswan" userId="9f823f07-bb9c-4f33-a59a-3a16dbe594ec" providerId="ADAL" clId="{E6FE6AB0-9DF3-490A-82F4-97DFDAC6C8AC}" dt="2022-04-18T17:21:20.279" v="1703" actId="20577"/>
          <ac:spMkLst>
            <pc:docMk/>
            <pc:sldMk cId="2248844332" sldId="265"/>
            <ac:spMk id="3" creationId="{8DF5556C-CB7C-418B-B638-D0528852C510}"/>
          </ac:spMkLst>
        </pc:spChg>
        <pc:spChg chg="add mod">
          <ac:chgData name="Shah, Vivswan" userId="9f823f07-bb9c-4f33-a59a-3a16dbe594ec" providerId="ADAL" clId="{E6FE6AB0-9DF3-490A-82F4-97DFDAC6C8AC}" dt="2022-04-18T07:41:36.320" v="429" actId="1076"/>
          <ac:spMkLst>
            <pc:docMk/>
            <pc:sldMk cId="2248844332" sldId="265"/>
            <ac:spMk id="4" creationId="{15979A8A-2B82-475E-87CA-4874224A0D34}"/>
          </ac:spMkLst>
        </pc:spChg>
        <pc:picChg chg="add mod modCrop">
          <ac:chgData name="Shah, Vivswan" userId="9f823f07-bb9c-4f33-a59a-3a16dbe594ec" providerId="ADAL" clId="{E6FE6AB0-9DF3-490A-82F4-97DFDAC6C8AC}" dt="2022-04-18T08:59:13.800" v="1670" actId="1076"/>
          <ac:picMkLst>
            <pc:docMk/>
            <pc:sldMk cId="2248844332" sldId="265"/>
            <ac:picMk id="6" creationId="{86577392-D694-49CD-830D-C97A93E24FF3}"/>
          </ac:picMkLst>
        </pc:picChg>
      </pc:sldChg>
      <pc:sldChg chg="new del">
        <pc:chgData name="Shah, Vivswan" userId="9f823f07-bb9c-4f33-a59a-3a16dbe594ec" providerId="ADAL" clId="{E6FE6AB0-9DF3-490A-82F4-97DFDAC6C8AC}" dt="2022-04-18T07:31:31.603" v="327" actId="680"/>
        <pc:sldMkLst>
          <pc:docMk/>
          <pc:sldMk cId="2635269013" sldId="266"/>
        </pc:sldMkLst>
      </pc:sldChg>
      <pc:sldChg chg="addSp modSp add mod">
        <pc:chgData name="Shah, Vivswan" userId="9f823f07-bb9c-4f33-a59a-3a16dbe594ec" providerId="ADAL" clId="{E6FE6AB0-9DF3-490A-82F4-97DFDAC6C8AC}" dt="2022-04-18T17:23:27.924" v="1707" actId="179"/>
        <pc:sldMkLst>
          <pc:docMk/>
          <pc:sldMk cId="3621148154" sldId="266"/>
        </pc:sldMkLst>
        <pc:spChg chg="mod">
          <ac:chgData name="Shah, Vivswan" userId="9f823f07-bb9c-4f33-a59a-3a16dbe594ec" providerId="ADAL" clId="{E6FE6AB0-9DF3-490A-82F4-97DFDAC6C8AC}" dt="2022-04-18T07:32:09.045" v="343" actId="20577"/>
          <ac:spMkLst>
            <pc:docMk/>
            <pc:sldMk cId="3621148154" sldId="266"/>
            <ac:spMk id="2" creationId="{A99D2400-91E3-46F1-914C-8ECDD6D08269}"/>
          </ac:spMkLst>
        </pc:spChg>
        <pc:spChg chg="mod">
          <ac:chgData name="Shah, Vivswan" userId="9f823f07-bb9c-4f33-a59a-3a16dbe594ec" providerId="ADAL" clId="{E6FE6AB0-9DF3-490A-82F4-97DFDAC6C8AC}" dt="2022-04-18T17:23:27.924" v="1707" actId="179"/>
          <ac:spMkLst>
            <pc:docMk/>
            <pc:sldMk cId="3621148154" sldId="266"/>
            <ac:spMk id="3" creationId="{8DF5556C-CB7C-418B-B638-D0528852C510}"/>
          </ac:spMkLst>
        </pc:spChg>
        <pc:picChg chg="add mod">
          <ac:chgData name="Shah, Vivswan" userId="9f823f07-bb9c-4f33-a59a-3a16dbe594ec" providerId="ADAL" clId="{E6FE6AB0-9DF3-490A-82F4-97DFDAC6C8AC}" dt="2022-04-18T07:31:59.685" v="335" actId="1076"/>
          <ac:picMkLst>
            <pc:docMk/>
            <pc:sldMk cId="3621148154" sldId="266"/>
            <ac:picMk id="4" creationId="{DF794515-A39D-4325-B741-5B8FEA539BF6}"/>
          </ac:picMkLst>
        </pc:picChg>
      </pc:sldChg>
      <pc:sldChg chg="modSp new del mod">
        <pc:chgData name="Shah, Vivswan" userId="9f823f07-bb9c-4f33-a59a-3a16dbe594ec" providerId="ADAL" clId="{E6FE6AB0-9DF3-490A-82F4-97DFDAC6C8AC}" dt="2022-04-18T07:40:49.902" v="408" actId="47"/>
        <pc:sldMkLst>
          <pc:docMk/>
          <pc:sldMk cId="3225194853" sldId="267"/>
        </pc:sldMkLst>
        <pc:spChg chg="mod">
          <ac:chgData name="Shah, Vivswan" userId="9f823f07-bb9c-4f33-a59a-3a16dbe594ec" providerId="ADAL" clId="{E6FE6AB0-9DF3-490A-82F4-97DFDAC6C8AC}" dt="2022-04-18T07:40:43.642" v="406" actId="20577"/>
          <ac:spMkLst>
            <pc:docMk/>
            <pc:sldMk cId="3225194853" sldId="267"/>
            <ac:spMk id="2" creationId="{9ED9010A-1ABF-4042-ACCD-A3AFA61A5605}"/>
          </ac:spMkLst>
        </pc:spChg>
      </pc:sldChg>
      <pc:sldChg chg="addSp modSp add mod">
        <pc:chgData name="Shah, Vivswan" userId="9f823f07-bb9c-4f33-a59a-3a16dbe594ec" providerId="ADAL" clId="{E6FE6AB0-9DF3-490A-82F4-97DFDAC6C8AC}" dt="2022-04-18T17:07:08.238" v="1678" actId="21"/>
        <pc:sldMkLst>
          <pc:docMk/>
          <pc:sldMk cId="2323697260" sldId="268"/>
        </pc:sldMkLst>
        <pc:spChg chg="mod">
          <ac:chgData name="Shah, Vivswan" userId="9f823f07-bb9c-4f33-a59a-3a16dbe594ec" providerId="ADAL" clId="{E6FE6AB0-9DF3-490A-82F4-97DFDAC6C8AC}" dt="2022-04-18T17:07:08.238" v="1678" actId="21"/>
          <ac:spMkLst>
            <pc:docMk/>
            <pc:sldMk cId="2323697260" sldId="268"/>
            <ac:spMk id="2" creationId="{A99D2400-91E3-46F1-914C-8ECDD6D08269}"/>
          </ac:spMkLst>
        </pc:spChg>
        <pc:spChg chg="mod">
          <ac:chgData name="Shah, Vivswan" userId="9f823f07-bb9c-4f33-a59a-3a16dbe594ec" providerId="ADAL" clId="{E6FE6AB0-9DF3-490A-82F4-97DFDAC6C8AC}" dt="2022-04-18T08:15:25.999" v="1358" actId="20577"/>
          <ac:spMkLst>
            <pc:docMk/>
            <pc:sldMk cId="2323697260" sldId="268"/>
            <ac:spMk id="5" creationId="{6D62B8BB-598E-4563-BAC0-EE3379965F49}"/>
          </ac:spMkLst>
        </pc:spChg>
        <pc:picChg chg="add mod">
          <ac:chgData name="Shah, Vivswan" userId="9f823f07-bb9c-4f33-a59a-3a16dbe594ec" providerId="ADAL" clId="{E6FE6AB0-9DF3-490A-82F4-97DFDAC6C8AC}" dt="2022-04-18T08:03:01.883" v="474" actId="1076"/>
          <ac:picMkLst>
            <pc:docMk/>
            <pc:sldMk cId="2323697260" sldId="268"/>
            <ac:picMk id="1026" creationId="{DD790951-6370-4B19-97E2-8DFA334CD304}"/>
          </ac:picMkLst>
        </pc:picChg>
      </pc:sldChg>
      <pc:sldChg chg="add del">
        <pc:chgData name="Shah, Vivswan" userId="9f823f07-bb9c-4f33-a59a-3a16dbe594ec" providerId="ADAL" clId="{E6FE6AB0-9DF3-490A-82F4-97DFDAC6C8AC}" dt="2022-04-18T07:41:11.422" v="425"/>
        <pc:sldMkLst>
          <pc:docMk/>
          <pc:sldMk cId="3925224626" sldId="269"/>
        </pc:sldMkLst>
      </pc:sldChg>
      <pc:sldChg chg="delSp modSp add mod setBg delDesignElem">
        <pc:chgData name="Shah, Vivswan" userId="9f823f07-bb9c-4f33-a59a-3a16dbe594ec" providerId="ADAL" clId="{E6FE6AB0-9DF3-490A-82F4-97DFDAC6C8AC}" dt="2022-04-18T17:07:07.810" v="1677"/>
        <pc:sldMkLst>
          <pc:docMk/>
          <pc:sldMk cId="2613351746" sldId="271"/>
        </pc:sldMkLst>
        <pc:spChg chg="mod">
          <ac:chgData name="Shah, Vivswan" userId="9f823f07-bb9c-4f33-a59a-3a16dbe594ec" providerId="ADAL" clId="{E6FE6AB0-9DF3-490A-82F4-97DFDAC6C8AC}" dt="2022-04-18T17:07:07.810" v="1677"/>
          <ac:spMkLst>
            <pc:docMk/>
            <pc:sldMk cId="2613351746" sldId="271"/>
            <ac:spMk id="2" creationId="{A99D2400-91E3-46F1-914C-8ECDD6D08269}"/>
          </ac:spMkLst>
        </pc:spChg>
        <pc:spChg chg="del">
          <ac:chgData name="Shah, Vivswan" userId="9f823f07-bb9c-4f33-a59a-3a16dbe594ec" providerId="ADAL" clId="{E6FE6AB0-9DF3-490A-82F4-97DFDAC6C8AC}" dt="2022-04-18T17:06:56.051" v="1674"/>
          <ac:spMkLst>
            <pc:docMk/>
            <pc:sldMk cId="2613351746" sldId="271"/>
            <ac:spMk id="16" creationId="{B937640E-EF7A-4A6C-A950-D12B7D5C923E}"/>
          </ac:spMkLst>
        </pc:spChg>
        <pc:spChg chg="del">
          <ac:chgData name="Shah, Vivswan" userId="9f823f07-bb9c-4f33-a59a-3a16dbe594ec" providerId="ADAL" clId="{E6FE6AB0-9DF3-490A-82F4-97DFDAC6C8AC}" dt="2022-04-18T17:06:56.051" v="1674"/>
          <ac:spMkLst>
            <pc:docMk/>
            <pc:sldMk cId="2613351746" sldId="271"/>
            <ac:spMk id="18" creationId="{37C48F90-AFD5-4232-AE7D-27B956BF7EC5}"/>
          </ac:spMkLst>
        </pc:spChg>
        <pc:spChg chg="del">
          <ac:chgData name="Shah, Vivswan" userId="9f823f07-bb9c-4f33-a59a-3a16dbe594ec" providerId="ADAL" clId="{E6FE6AB0-9DF3-490A-82F4-97DFDAC6C8AC}" dt="2022-04-18T17:06:56.051" v="1674"/>
          <ac:spMkLst>
            <pc:docMk/>
            <pc:sldMk cId="2613351746" sldId="271"/>
            <ac:spMk id="20" creationId="{73C96EE1-9524-4300-BFAC-56AA55EB495C}"/>
          </ac:spMkLst>
        </pc:spChg>
      </pc:sldChg>
      <pc:sldChg chg="addSp new del mod">
        <pc:chgData name="Shah, Vivswan" userId="9f823f07-bb9c-4f33-a59a-3a16dbe594ec" providerId="ADAL" clId="{E6FE6AB0-9DF3-490A-82F4-97DFDAC6C8AC}" dt="2022-04-18T17:32:14.761" v="1715" actId="47"/>
        <pc:sldMkLst>
          <pc:docMk/>
          <pc:sldMk cId="3816112622" sldId="272"/>
        </pc:sldMkLst>
        <pc:spChg chg="add">
          <ac:chgData name="Shah, Vivswan" userId="9f823f07-bb9c-4f33-a59a-3a16dbe594ec" providerId="ADAL" clId="{E6FE6AB0-9DF3-490A-82F4-97DFDAC6C8AC}" dt="2022-04-18T17:32:05.353" v="1710" actId="22"/>
          <ac:spMkLst>
            <pc:docMk/>
            <pc:sldMk cId="3816112622" sldId="272"/>
            <ac:spMk id="5" creationId="{A03BBBEB-06E6-43C7-A949-CE224B1454B1}"/>
          </ac:spMkLst>
        </pc:spChg>
      </pc:sldChg>
      <pc:sldChg chg="addSp delSp modSp add mod ord setBg delDesignElem">
        <pc:chgData name="Shah, Vivswan" userId="9f823f07-bb9c-4f33-a59a-3a16dbe594ec" providerId="ADAL" clId="{E6FE6AB0-9DF3-490A-82F4-97DFDAC6C8AC}" dt="2022-04-18T17:33:06.244" v="1751" actId="478"/>
        <pc:sldMkLst>
          <pc:docMk/>
          <pc:sldMk cId="2624358974" sldId="273"/>
        </pc:sldMkLst>
        <pc:spChg chg="mod">
          <ac:chgData name="Shah, Vivswan" userId="9f823f07-bb9c-4f33-a59a-3a16dbe594ec" providerId="ADAL" clId="{E6FE6AB0-9DF3-490A-82F4-97DFDAC6C8AC}" dt="2022-04-18T17:32:40.064" v="1747" actId="20577"/>
          <ac:spMkLst>
            <pc:docMk/>
            <pc:sldMk cId="2624358974" sldId="273"/>
            <ac:spMk id="2" creationId="{9FCFCF95-9B88-4BB3-A06D-31AF5227770C}"/>
          </ac:spMkLst>
        </pc:spChg>
        <pc:spChg chg="del">
          <ac:chgData name="Shah, Vivswan" userId="9f823f07-bb9c-4f33-a59a-3a16dbe594ec" providerId="ADAL" clId="{E6FE6AB0-9DF3-490A-82F4-97DFDAC6C8AC}" dt="2022-04-18T17:33:00.642" v="1750" actId="478"/>
          <ac:spMkLst>
            <pc:docMk/>
            <pc:sldMk cId="2624358974" sldId="273"/>
            <ac:spMk id="3" creationId="{8A74BBA0-35E5-4D09-9FE5-E8ACB9F25876}"/>
          </ac:spMkLst>
        </pc:spChg>
        <pc:spChg chg="add del mod">
          <ac:chgData name="Shah, Vivswan" userId="9f823f07-bb9c-4f33-a59a-3a16dbe594ec" providerId="ADAL" clId="{E6FE6AB0-9DF3-490A-82F4-97DFDAC6C8AC}" dt="2022-04-18T17:33:06.244" v="1751" actId="478"/>
          <ac:spMkLst>
            <pc:docMk/>
            <pc:sldMk cId="2624358974" sldId="273"/>
            <ac:spMk id="6" creationId="{6D4F1B69-85FB-4111-A6BD-163B03DDE69C}"/>
          </ac:spMkLst>
        </pc:spChg>
        <pc:spChg chg="del">
          <ac:chgData name="Shah, Vivswan" userId="9f823f07-bb9c-4f33-a59a-3a16dbe594ec" providerId="ADAL" clId="{E6FE6AB0-9DF3-490A-82F4-97DFDAC6C8AC}" dt="2022-04-18T17:32:09.291" v="1712"/>
          <ac:spMkLst>
            <pc:docMk/>
            <pc:sldMk cId="2624358974" sldId="273"/>
            <ac:spMk id="22" creationId="{6DA65B90-7B06-4499-91BA-CDDD36132481}"/>
          </ac:spMkLst>
        </pc:spChg>
        <pc:spChg chg="del">
          <ac:chgData name="Shah, Vivswan" userId="9f823f07-bb9c-4f33-a59a-3a16dbe594ec" providerId="ADAL" clId="{E6FE6AB0-9DF3-490A-82F4-97DFDAC6C8AC}" dt="2022-04-18T17:32:09.291" v="1712"/>
          <ac:spMkLst>
            <pc:docMk/>
            <pc:sldMk cId="2624358974" sldId="273"/>
            <ac:spMk id="23" creationId="{D78129BC-0C51-4867-94F7-5D578EEE7549}"/>
          </ac:spMkLst>
        </pc:spChg>
        <pc:spChg chg="del">
          <ac:chgData name="Shah, Vivswan" userId="9f823f07-bb9c-4f33-a59a-3a16dbe594ec" providerId="ADAL" clId="{E6FE6AB0-9DF3-490A-82F4-97DFDAC6C8AC}" dt="2022-04-18T17:32:09.291" v="1712"/>
          <ac:spMkLst>
            <pc:docMk/>
            <pc:sldMk cId="2624358974" sldId="273"/>
            <ac:spMk id="24" creationId="{5B4B96DB-3DBE-4D91-9C01-32C3771F8248}"/>
          </ac:spMkLst>
        </pc:spChg>
        <pc:picChg chg="add del">
          <ac:chgData name="Shah, Vivswan" userId="9f823f07-bb9c-4f33-a59a-3a16dbe594ec" providerId="ADAL" clId="{E6FE6AB0-9DF3-490A-82F4-97DFDAC6C8AC}" dt="2022-04-18T17:32:57.593" v="1749" actId="478"/>
          <ac:picMkLst>
            <pc:docMk/>
            <pc:sldMk cId="2624358974" sldId="273"/>
            <ac:picMk id="4" creationId="{2CE72C76-3014-199C-745D-B6AC6877DD15}"/>
          </ac:picMkLst>
        </pc:picChg>
      </pc:sldChg>
      <pc:sldMasterChg chg="del delSldLayout">
        <pc:chgData name="Shah, Vivswan" userId="9f823f07-bb9c-4f33-a59a-3a16dbe594ec" providerId="ADAL" clId="{E6FE6AB0-9DF3-490A-82F4-97DFDAC6C8AC}" dt="2022-04-16T20:20:10.136" v="2" actId="26606"/>
        <pc:sldMasterMkLst>
          <pc:docMk/>
          <pc:sldMasterMk cId="4126022947" sldId="2147483660"/>
        </pc:sldMasterMkLst>
        <pc:sldLayoutChg chg="del">
          <pc:chgData name="Shah, Vivswan" userId="9f823f07-bb9c-4f33-a59a-3a16dbe594ec" providerId="ADAL" clId="{E6FE6AB0-9DF3-490A-82F4-97DFDAC6C8AC}" dt="2022-04-16T20:20:10.136" v="2" actId="26606"/>
          <pc:sldLayoutMkLst>
            <pc:docMk/>
            <pc:sldMasterMk cId="4126022947" sldId="2147483660"/>
            <pc:sldLayoutMk cId="64399972" sldId="2147483661"/>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641784279" sldId="2147483662"/>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3648586984" sldId="2147483663"/>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1988059858" sldId="2147483664"/>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1894910360" sldId="2147483665"/>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2133262896" sldId="2147483666"/>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1208187744" sldId="2147483667"/>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2713985054" sldId="2147483668"/>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1248715317" sldId="2147483669"/>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3270581383" sldId="2147483670"/>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3778085830" sldId="2147483671"/>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402917144" sldId="2147483672"/>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3457361320" sldId="2147483673"/>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2462387640" sldId="2147483674"/>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2833389571" sldId="2147483675"/>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1168568424" sldId="2147483676"/>
          </pc:sldLayoutMkLst>
        </pc:sldLayoutChg>
        <pc:sldLayoutChg chg="del">
          <pc:chgData name="Shah, Vivswan" userId="9f823f07-bb9c-4f33-a59a-3a16dbe594ec" providerId="ADAL" clId="{E6FE6AB0-9DF3-490A-82F4-97DFDAC6C8AC}" dt="2022-04-16T20:20:10.136" v="2" actId="26606"/>
          <pc:sldLayoutMkLst>
            <pc:docMk/>
            <pc:sldMasterMk cId="4126022947" sldId="2147483660"/>
            <pc:sldLayoutMk cId="475868436" sldId="2147483677"/>
          </pc:sldLayoutMkLst>
        </pc:sldLayoutChg>
      </pc:sldMasterChg>
      <pc:sldMasterChg chg="add addSldLayout">
        <pc:chgData name="Shah, Vivswan" userId="9f823f07-bb9c-4f33-a59a-3a16dbe594ec" providerId="ADAL" clId="{E6FE6AB0-9DF3-490A-82F4-97DFDAC6C8AC}" dt="2022-04-16T20:20:10.136" v="2" actId="26606"/>
        <pc:sldMasterMkLst>
          <pc:docMk/>
          <pc:sldMasterMk cId="3942753616" sldId="2147483737"/>
        </pc:sldMasterMkLst>
        <pc:sldLayoutChg chg="add">
          <pc:chgData name="Shah, Vivswan" userId="9f823f07-bb9c-4f33-a59a-3a16dbe594ec" providerId="ADAL" clId="{E6FE6AB0-9DF3-490A-82F4-97DFDAC6C8AC}" dt="2022-04-16T20:20:10.136" v="2" actId="26606"/>
          <pc:sldLayoutMkLst>
            <pc:docMk/>
            <pc:sldMasterMk cId="3942753616" sldId="2147483737"/>
            <pc:sldLayoutMk cId="4238080964" sldId="2147483726"/>
          </pc:sldLayoutMkLst>
        </pc:sldLayoutChg>
        <pc:sldLayoutChg chg="add">
          <pc:chgData name="Shah, Vivswan" userId="9f823f07-bb9c-4f33-a59a-3a16dbe594ec" providerId="ADAL" clId="{E6FE6AB0-9DF3-490A-82F4-97DFDAC6C8AC}" dt="2022-04-16T20:20:10.136" v="2" actId="26606"/>
          <pc:sldLayoutMkLst>
            <pc:docMk/>
            <pc:sldMasterMk cId="3942753616" sldId="2147483737"/>
            <pc:sldLayoutMk cId="3195196790" sldId="2147483727"/>
          </pc:sldLayoutMkLst>
        </pc:sldLayoutChg>
        <pc:sldLayoutChg chg="add">
          <pc:chgData name="Shah, Vivswan" userId="9f823f07-bb9c-4f33-a59a-3a16dbe594ec" providerId="ADAL" clId="{E6FE6AB0-9DF3-490A-82F4-97DFDAC6C8AC}" dt="2022-04-16T20:20:10.136" v="2" actId="26606"/>
          <pc:sldLayoutMkLst>
            <pc:docMk/>
            <pc:sldMasterMk cId="3942753616" sldId="2147483737"/>
            <pc:sldLayoutMk cId="4186361861" sldId="2147483728"/>
          </pc:sldLayoutMkLst>
        </pc:sldLayoutChg>
        <pc:sldLayoutChg chg="add">
          <pc:chgData name="Shah, Vivswan" userId="9f823f07-bb9c-4f33-a59a-3a16dbe594ec" providerId="ADAL" clId="{E6FE6AB0-9DF3-490A-82F4-97DFDAC6C8AC}" dt="2022-04-16T20:20:10.136" v="2" actId="26606"/>
          <pc:sldLayoutMkLst>
            <pc:docMk/>
            <pc:sldMasterMk cId="3942753616" sldId="2147483737"/>
            <pc:sldLayoutMk cId="511293962" sldId="2147483729"/>
          </pc:sldLayoutMkLst>
        </pc:sldLayoutChg>
        <pc:sldLayoutChg chg="add">
          <pc:chgData name="Shah, Vivswan" userId="9f823f07-bb9c-4f33-a59a-3a16dbe594ec" providerId="ADAL" clId="{E6FE6AB0-9DF3-490A-82F4-97DFDAC6C8AC}" dt="2022-04-16T20:20:10.136" v="2" actId="26606"/>
          <pc:sldLayoutMkLst>
            <pc:docMk/>
            <pc:sldMasterMk cId="3942753616" sldId="2147483737"/>
            <pc:sldLayoutMk cId="3798884777" sldId="2147483730"/>
          </pc:sldLayoutMkLst>
        </pc:sldLayoutChg>
        <pc:sldLayoutChg chg="add">
          <pc:chgData name="Shah, Vivswan" userId="9f823f07-bb9c-4f33-a59a-3a16dbe594ec" providerId="ADAL" clId="{E6FE6AB0-9DF3-490A-82F4-97DFDAC6C8AC}" dt="2022-04-16T20:20:10.136" v="2" actId="26606"/>
          <pc:sldLayoutMkLst>
            <pc:docMk/>
            <pc:sldMasterMk cId="3942753616" sldId="2147483737"/>
            <pc:sldLayoutMk cId="2173858270" sldId="2147483731"/>
          </pc:sldLayoutMkLst>
        </pc:sldLayoutChg>
        <pc:sldLayoutChg chg="add">
          <pc:chgData name="Shah, Vivswan" userId="9f823f07-bb9c-4f33-a59a-3a16dbe594ec" providerId="ADAL" clId="{E6FE6AB0-9DF3-490A-82F4-97DFDAC6C8AC}" dt="2022-04-16T20:20:10.136" v="2" actId="26606"/>
          <pc:sldLayoutMkLst>
            <pc:docMk/>
            <pc:sldMasterMk cId="3942753616" sldId="2147483737"/>
            <pc:sldLayoutMk cId="2752053190" sldId="2147483732"/>
          </pc:sldLayoutMkLst>
        </pc:sldLayoutChg>
        <pc:sldLayoutChg chg="add">
          <pc:chgData name="Shah, Vivswan" userId="9f823f07-bb9c-4f33-a59a-3a16dbe594ec" providerId="ADAL" clId="{E6FE6AB0-9DF3-490A-82F4-97DFDAC6C8AC}" dt="2022-04-16T20:20:10.136" v="2" actId="26606"/>
          <pc:sldLayoutMkLst>
            <pc:docMk/>
            <pc:sldMasterMk cId="3942753616" sldId="2147483737"/>
            <pc:sldLayoutMk cId="2784768359" sldId="2147483733"/>
          </pc:sldLayoutMkLst>
        </pc:sldLayoutChg>
        <pc:sldLayoutChg chg="add">
          <pc:chgData name="Shah, Vivswan" userId="9f823f07-bb9c-4f33-a59a-3a16dbe594ec" providerId="ADAL" clId="{E6FE6AB0-9DF3-490A-82F4-97DFDAC6C8AC}" dt="2022-04-16T20:20:10.136" v="2" actId="26606"/>
          <pc:sldLayoutMkLst>
            <pc:docMk/>
            <pc:sldMasterMk cId="3942753616" sldId="2147483737"/>
            <pc:sldLayoutMk cId="1488362350" sldId="2147483734"/>
          </pc:sldLayoutMkLst>
        </pc:sldLayoutChg>
        <pc:sldLayoutChg chg="add">
          <pc:chgData name="Shah, Vivswan" userId="9f823f07-bb9c-4f33-a59a-3a16dbe594ec" providerId="ADAL" clId="{E6FE6AB0-9DF3-490A-82F4-97DFDAC6C8AC}" dt="2022-04-16T20:20:10.136" v="2" actId="26606"/>
          <pc:sldLayoutMkLst>
            <pc:docMk/>
            <pc:sldMasterMk cId="3942753616" sldId="2147483737"/>
            <pc:sldLayoutMk cId="1209189547" sldId="2147483735"/>
          </pc:sldLayoutMkLst>
        </pc:sldLayoutChg>
        <pc:sldLayoutChg chg="add">
          <pc:chgData name="Shah, Vivswan" userId="9f823f07-bb9c-4f33-a59a-3a16dbe594ec" providerId="ADAL" clId="{E6FE6AB0-9DF3-490A-82F4-97DFDAC6C8AC}" dt="2022-04-16T20:20:10.136" v="2" actId="26606"/>
          <pc:sldLayoutMkLst>
            <pc:docMk/>
            <pc:sldMasterMk cId="3942753616" sldId="2147483737"/>
            <pc:sldLayoutMk cId="117296486" sldId="2147483736"/>
          </pc:sldLayoutMkLst>
        </pc:sldLayoutChg>
      </pc:sldMasterChg>
    </pc:docChg>
  </pc:docChgLst>
  <pc:docChgLst>
    <pc:chgData name="Garcia Acosta, Manuel Alejandro" userId="S::mag385@pitt.edu::d39552d1-fae3-4905-abd0-6fc65f7ba178" providerId="AD" clId="Web-{A3F7B6B1-F51B-B65A-D483-181B68D198B4}"/>
    <pc:docChg chg="modSld">
      <pc:chgData name="Garcia Acosta, Manuel Alejandro" userId="S::mag385@pitt.edu::d39552d1-fae3-4905-abd0-6fc65f7ba178" providerId="AD" clId="Web-{A3F7B6B1-F51B-B65A-D483-181B68D198B4}" dt="2022-04-17T21:31:17.954" v="121" actId="20577"/>
      <pc:docMkLst>
        <pc:docMk/>
      </pc:docMkLst>
      <pc:sldChg chg="addSp delSp modSp">
        <pc:chgData name="Garcia Acosta, Manuel Alejandro" userId="S::mag385@pitt.edu::d39552d1-fae3-4905-abd0-6fc65f7ba178" providerId="AD" clId="Web-{A3F7B6B1-F51B-B65A-D483-181B68D198B4}" dt="2022-04-17T21:24:51.085" v="2"/>
        <pc:sldMkLst>
          <pc:docMk/>
          <pc:sldMk cId="2311916630" sldId="261"/>
        </pc:sldMkLst>
        <pc:spChg chg="del mod">
          <ac:chgData name="Garcia Acosta, Manuel Alejandro" userId="S::mag385@pitt.edu::d39552d1-fae3-4905-abd0-6fc65f7ba178" providerId="AD" clId="Web-{A3F7B6B1-F51B-B65A-D483-181B68D198B4}" dt="2022-04-17T21:24:51.085" v="2"/>
          <ac:spMkLst>
            <pc:docMk/>
            <pc:sldMk cId="2311916630" sldId="261"/>
            <ac:spMk id="6" creationId="{588EF906-561B-0730-7CC2-A2FAD65EBE91}"/>
          </ac:spMkLst>
        </pc:spChg>
        <pc:picChg chg="add mod ord">
          <ac:chgData name="Garcia Acosta, Manuel Alejandro" userId="S::mag385@pitt.edu::d39552d1-fae3-4905-abd0-6fc65f7ba178" providerId="AD" clId="Web-{A3F7B6B1-F51B-B65A-D483-181B68D198B4}" dt="2022-04-17T21:24:51.085" v="2"/>
          <ac:picMkLst>
            <pc:docMk/>
            <pc:sldMk cId="2311916630" sldId="261"/>
            <ac:picMk id="3" creationId="{220FBAF3-DEA8-BFB0-7C0E-9AEF29E6CD67}"/>
          </ac:picMkLst>
        </pc:picChg>
      </pc:sldChg>
      <pc:sldChg chg="modSp">
        <pc:chgData name="Garcia Acosta, Manuel Alejandro" userId="S::mag385@pitt.edu::d39552d1-fae3-4905-abd0-6fc65f7ba178" providerId="AD" clId="Web-{A3F7B6B1-F51B-B65A-D483-181B68D198B4}" dt="2022-04-17T21:31:17.954" v="121" actId="20577"/>
        <pc:sldMkLst>
          <pc:docMk/>
          <pc:sldMk cId="1937896844" sldId="262"/>
        </pc:sldMkLst>
        <pc:spChg chg="mod">
          <ac:chgData name="Garcia Acosta, Manuel Alejandro" userId="S::mag385@pitt.edu::d39552d1-fae3-4905-abd0-6fc65f7ba178" providerId="AD" clId="Web-{A3F7B6B1-F51B-B65A-D483-181B68D198B4}" dt="2022-04-17T21:31:17.954" v="121" actId="20577"/>
          <ac:spMkLst>
            <pc:docMk/>
            <pc:sldMk cId="1937896844" sldId="262"/>
            <ac:spMk id="3" creationId="{61AB4924-92D6-0782-6A0C-7AA07D6B16C3}"/>
          </ac:spMkLst>
        </pc:spChg>
      </pc:sldChg>
    </pc:docChg>
  </pc:docChgLst>
  <pc:docChgLst>
    <pc:chgData name="Garcia Acosta, Manuel Alejandro" userId="S::mag385@pitt.edu::d39552d1-fae3-4905-abd0-6fc65f7ba178" providerId="AD" clId="Web-{E26E534D-0011-2809-92E9-4B0BFE8EA1B2}"/>
    <pc:docChg chg="modSld">
      <pc:chgData name="Garcia Acosta, Manuel Alejandro" userId="S::mag385@pitt.edu::d39552d1-fae3-4905-abd0-6fc65f7ba178" providerId="AD" clId="Web-{E26E534D-0011-2809-92E9-4B0BFE8EA1B2}" dt="2022-04-18T14:30:58.893" v="155" actId="20577"/>
      <pc:docMkLst>
        <pc:docMk/>
      </pc:docMkLst>
      <pc:sldChg chg="modSp">
        <pc:chgData name="Garcia Acosta, Manuel Alejandro" userId="S::mag385@pitt.edu::d39552d1-fae3-4905-abd0-6fc65f7ba178" providerId="AD" clId="Web-{E26E534D-0011-2809-92E9-4B0BFE8EA1B2}" dt="2022-04-18T14:26:58.189" v="1" actId="20577"/>
        <pc:sldMkLst>
          <pc:docMk/>
          <pc:sldMk cId="2487539400" sldId="259"/>
        </pc:sldMkLst>
        <pc:spChg chg="mod">
          <ac:chgData name="Garcia Acosta, Manuel Alejandro" userId="S::mag385@pitt.edu::d39552d1-fae3-4905-abd0-6fc65f7ba178" providerId="AD" clId="Web-{E26E534D-0011-2809-92E9-4B0BFE8EA1B2}" dt="2022-04-18T14:26:58.189" v="1" actId="20577"/>
          <ac:spMkLst>
            <pc:docMk/>
            <pc:sldMk cId="2487539400" sldId="259"/>
            <ac:spMk id="6" creationId="{137687EF-94E3-4238-8CF8-6C0768735830}"/>
          </ac:spMkLst>
        </pc:spChg>
      </pc:sldChg>
      <pc:sldChg chg="modSp">
        <pc:chgData name="Garcia Acosta, Manuel Alejandro" userId="S::mag385@pitt.edu::d39552d1-fae3-4905-abd0-6fc65f7ba178" providerId="AD" clId="Web-{E26E534D-0011-2809-92E9-4B0BFE8EA1B2}" dt="2022-04-18T14:30:58.893" v="155" actId="20577"/>
        <pc:sldMkLst>
          <pc:docMk/>
          <pc:sldMk cId="1937896844" sldId="262"/>
        </pc:sldMkLst>
        <pc:spChg chg="mod">
          <ac:chgData name="Garcia Acosta, Manuel Alejandro" userId="S::mag385@pitt.edu::d39552d1-fae3-4905-abd0-6fc65f7ba178" providerId="AD" clId="Web-{E26E534D-0011-2809-92E9-4B0BFE8EA1B2}" dt="2022-04-18T14:30:58.893" v="155" actId="20577"/>
          <ac:spMkLst>
            <pc:docMk/>
            <pc:sldMk cId="1937896844" sldId="262"/>
            <ac:spMk id="3" creationId="{61AB4924-92D6-0782-6A0C-7AA07D6B16C3}"/>
          </ac:spMkLst>
        </pc:spChg>
      </pc:sldChg>
    </pc:docChg>
  </pc:docChgLst>
  <pc:docChgLst>
    <pc:chgData name="Garcia Acosta, Manuel Alejandro" userId="S::mag385@pitt.edu::d39552d1-fae3-4905-abd0-6fc65f7ba178" providerId="AD" clId="Web-{8579D37D-841C-7167-6606-236FE01C27FF}"/>
    <pc:docChg chg="modSld">
      <pc:chgData name="Garcia Acosta, Manuel Alejandro" userId="S::mag385@pitt.edu::d39552d1-fae3-4905-abd0-6fc65f7ba178" providerId="AD" clId="Web-{8579D37D-841C-7167-6606-236FE01C27FF}" dt="2022-04-17T21:23:55.091" v="4" actId="20577"/>
      <pc:docMkLst>
        <pc:docMk/>
      </pc:docMkLst>
      <pc:sldChg chg="addSp delSp modSp">
        <pc:chgData name="Garcia Acosta, Manuel Alejandro" userId="S::mag385@pitt.edu::d39552d1-fae3-4905-abd0-6fc65f7ba178" providerId="AD" clId="Web-{8579D37D-841C-7167-6606-236FE01C27FF}" dt="2022-04-17T21:23:55.091" v="4" actId="20577"/>
        <pc:sldMkLst>
          <pc:docMk/>
          <pc:sldMk cId="2311916630" sldId="261"/>
        </pc:sldMkLst>
        <pc:spChg chg="del">
          <ac:chgData name="Garcia Acosta, Manuel Alejandro" userId="S::mag385@pitt.edu::d39552d1-fae3-4905-abd0-6fc65f7ba178" providerId="AD" clId="Web-{8579D37D-841C-7167-6606-236FE01C27FF}" dt="2022-04-17T21:23:33.121" v="0"/>
          <ac:spMkLst>
            <pc:docMk/>
            <pc:sldMk cId="2311916630" sldId="261"/>
            <ac:spMk id="3" creationId="{FAEC77E2-E894-4152-9FA3-28BA3666D50D}"/>
          </ac:spMkLst>
        </pc:spChg>
        <pc:spChg chg="mod">
          <ac:chgData name="Garcia Acosta, Manuel Alejandro" userId="S::mag385@pitt.edu::d39552d1-fae3-4905-abd0-6fc65f7ba178" providerId="AD" clId="Web-{8579D37D-841C-7167-6606-236FE01C27FF}" dt="2022-04-17T21:23:55.091" v="4" actId="20577"/>
          <ac:spMkLst>
            <pc:docMk/>
            <pc:sldMk cId="2311916630" sldId="261"/>
            <ac:spMk id="6" creationId="{588EF906-561B-0730-7CC2-A2FAD65EBE91}"/>
          </ac:spMkLst>
        </pc:spChg>
        <pc:picChg chg="add mod ord">
          <ac:chgData name="Garcia Acosta, Manuel Alejandro" userId="S::mag385@pitt.edu::d39552d1-fae3-4905-abd0-6fc65f7ba178" providerId="AD" clId="Web-{8579D37D-841C-7167-6606-236FE01C27FF}" dt="2022-04-17T21:23:33.121" v="0"/>
          <ac:picMkLst>
            <pc:docMk/>
            <pc:sldMk cId="2311916630" sldId="261"/>
            <ac:picMk id="4" creationId="{325FB95F-DD5A-DF85-26AB-4D5E8C597AFF}"/>
          </ac:picMkLst>
        </pc:picChg>
      </pc:sldChg>
    </pc:docChg>
  </pc:docChgLst>
  <pc:docChgLst>
    <pc:chgData name="Garcia Acosta, Manuel Alejandro" userId="S::mag385@pitt.edu::d39552d1-fae3-4905-abd0-6fc65f7ba178" providerId="AD" clId="Web-{3E118046-8250-478D-B732-74F6F22A1BA3}"/>
    <pc:docChg chg="addSld modSld">
      <pc:chgData name="Garcia Acosta, Manuel Alejandro" userId="S::mag385@pitt.edu::d39552d1-fae3-4905-abd0-6fc65f7ba178" providerId="AD" clId="Web-{3E118046-8250-478D-B732-74F6F22A1BA3}" dt="2022-04-17T21:22:21.912" v="263" actId="20577"/>
      <pc:docMkLst>
        <pc:docMk/>
      </pc:docMkLst>
      <pc:sldChg chg="addSp delSp modSp mod modClrScheme chgLayout">
        <pc:chgData name="Garcia Acosta, Manuel Alejandro" userId="S::mag385@pitt.edu::d39552d1-fae3-4905-abd0-6fc65f7ba178" providerId="AD" clId="Web-{3E118046-8250-478D-B732-74F6F22A1BA3}" dt="2022-04-17T21:14:56.432" v="131" actId="20577"/>
        <pc:sldMkLst>
          <pc:docMk/>
          <pc:sldMk cId="3527109583" sldId="258"/>
        </pc:sldMkLst>
        <pc:spChg chg="mod ord">
          <ac:chgData name="Garcia Acosta, Manuel Alejandro" userId="S::mag385@pitt.edu::d39552d1-fae3-4905-abd0-6fc65f7ba178" providerId="AD" clId="Web-{3E118046-8250-478D-B732-74F6F22A1BA3}" dt="2022-04-17T20:46:00.751" v="1"/>
          <ac:spMkLst>
            <pc:docMk/>
            <pc:sldMk cId="3527109583" sldId="258"/>
            <ac:spMk id="2" creationId="{8BDEC6BC-5053-4A4D-B58C-6DFB159F144C}"/>
          </ac:spMkLst>
        </pc:spChg>
        <pc:spChg chg="mod ord">
          <ac:chgData name="Garcia Acosta, Manuel Alejandro" userId="S::mag385@pitt.edu::d39552d1-fae3-4905-abd0-6fc65f7ba178" providerId="AD" clId="Web-{3E118046-8250-478D-B732-74F6F22A1BA3}" dt="2022-04-17T21:14:56.432" v="131" actId="20577"/>
          <ac:spMkLst>
            <pc:docMk/>
            <pc:sldMk cId="3527109583" sldId="258"/>
            <ac:spMk id="3" creationId="{FAEC77E2-E894-4152-9FA3-28BA3666D50D}"/>
          </ac:spMkLst>
        </pc:spChg>
        <pc:spChg chg="add mod ord">
          <ac:chgData name="Garcia Acosta, Manuel Alejandro" userId="S::mag385@pitt.edu::d39552d1-fae3-4905-abd0-6fc65f7ba178" providerId="AD" clId="Web-{3E118046-8250-478D-B732-74F6F22A1BA3}" dt="2022-04-17T20:58:05.420" v="108" actId="20577"/>
          <ac:spMkLst>
            <pc:docMk/>
            <pc:sldMk cId="3527109583" sldId="258"/>
            <ac:spMk id="4" creationId="{5F09E8A1-53C8-317A-DBFF-985CAD662A6D}"/>
          </ac:spMkLst>
        </pc:spChg>
        <pc:spChg chg="add mod ord">
          <ac:chgData name="Garcia Acosta, Manuel Alejandro" userId="S::mag385@pitt.edu::d39552d1-fae3-4905-abd0-6fc65f7ba178" providerId="AD" clId="Web-{3E118046-8250-478D-B732-74F6F22A1BA3}" dt="2022-04-17T20:46:00.751" v="1"/>
          <ac:spMkLst>
            <pc:docMk/>
            <pc:sldMk cId="3527109583" sldId="258"/>
            <ac:spMk id="5" creationId="{5EE29148-5677-754F-5E14-D0A137CBC870}"/>
          </ac:spMkLst>
        </pc:spChg>
        <pc:spChg chg="add del mod ord">
          <ac:chgData name="Garcia Acosta, Manuel Alejandro" userId="S::mag385@pitt.edu::d39552d1-fae3-4905-abd0-6fc65f7ba178" providerId="AD" clId="Web-{3E118046-8250-478D-B732-74F6F22A1BA3}" dt="2022-04-17T20:55:40.053" v="98"/>
          <ac:spMkLst>
            <pc:docMk/>
            <pc:sldMk cId="3527109583" sldId="258"/>
            <ac:spMk id="6" creationId="{43A9DBE1-3803-A4D6-ABBB-59E3DEAA2FF3}"/>
          </ac:spMkLst>
        </pc:spChg>
        <pc:picChg chg="add mod ord modCrop">
          <ac:chgData name="Garcia Acosta, Manuel Alejandro" userId="S::mag385@pitt.edu::d39552d1-fae3-4905-abd0-6fc65f7ba178" providerId="AD" clId="Web-{3E118046-8250-478D-B732-74F6F22A1BA3}" dt="2022-04-17T20:57:47.763" v="102" actId="1076"/>
          <ac:picMkLst>
            <pc:docMk/>
            <pc:sldMk cId="3527109583" sldId="258"/>
            <ac:picMk id="7" creationId="{244A7EDA-59D7-8349-3E43-E61856844E07}"/>
          </ac:picMkLst>
        </pc:picChg>
      </pc:sldChg>
      <pc:sldChg chg="addSp delSp modSp add mod replId modClrScheme chgLayout">
        <pc:chgData name="Garcia Acosta, Manuel Alejandro" userId="S::mag385@pitt.edu::d39552d1-fae3-4905-abd0-6fc65f7ba178" providerId="AD" clId="Web-{3E118046-8250-478D-B732-74F6F22A1BA3}" dt="2022-04-17T21:22:21.912" v="263" actId="20577"/>
        <pc:sldMkLst>
          <pc:docMk/>
          <pc:sldMk cId="2311916630" sldId="261"/>
        </pc:sldMkLst>
        <pc:spChg chg="mod ord">
          <ac:chgData name="Garcia Acosta, Manuel Alejandro" userId="S::mag385@pitt.edu::d39552d1-fae3-4905-abd0-6fc65f7ba178" providerId="AD" clId="Web-{3E118046-8250-478D-B732-74F6F22A1BA3}" dt="2022-04-17T21:22:12.318" v="256"/>
          <ac:spMkLst>
            <pc:docMk/>
            <pc:sldMk cId="2311916630" sldId="261"/>
            <ac:spMk id="2" creationId="{8BDEC6BC-5053-4A4D-B58C-6DFB159F144C}"/>
          </ac:spMkLst>
        </pc:spChg>
        <pc:spChg chg="mod ord">
          <ac:chgData name="Garcia Acosta, Manuel Alejandro" userId="S::mag385@pitt.edu::d39552d1-fae3-4905-abd0-6fc65f7ba178" providerId="AD" clId="Web-{3E118046-8250-478D-B732-74F6F22A1BA3}" dt="2022-04-17T21:22:21.912" v="263" actId="20577"/>
          <ac:spMkLst>
            <pc:docMk/>
            <pc:sldMk cId="2311916630" sldId="261"/>
            <ac:spMk id="3" creationId="{FAEC77E2-E894-4152-9FA3-28BA3666D50D}"/>
          </ac:spMkLst>
        </pc:spChg>
        <pc:spChg chg="add mod ord">
          <ac:chgData name="Garcia Acosta, Manuel Alejandro" userId="S::mag385@pitt.edu::d39552d1-fae3-4905-abd0-6fc65f7ba178" providerId="AD" clId="Web-{3E118046-8250-478D-B732-74F6F22A1BA3}" dt="2022-04-17T21:22:12.318" v="256"/>
          <ac:spMkLst>
            <pc:docMk/>
            <pc:sldMk cId="2311916630" sldId="261"/>
            <ac:spMk id="6" creationId="{588EF906-561B-0730-7CC2-A2FAD65EBE91}"/>
          </ac:spMkLst>
        </pc:spChg>
        <pc:picChg chg="add del mod">
          <ac:chgData name="Garcia Acosta, Manuel Alejandro" userId="S::mag385@pitt.edu::d39552d1-fae3-4905-abd0-6fc65f7ba178" providerId="AD" clId="Web-{3E118046-8250-478D-B732-74F6F22A1BA3}" dt="2022-04-17T21:22:16.756" v="258"/>
          <ac:picMkLst>
            <pc:docMk/>
            <pc:sldMk cId="2311916630" sldId="261"/>
            <ac:picMk id="4" creationId="{83CDF4BD-5407-B554-7868-A6B2A1AC602C}"/>
          </ac:picMkLst>
        </pc:picChg>
        <pc:picChg chg="add del mod">
          <ac:chgData name="Garcia Acosta, Manuel Alejandro" userId="S::mag385@pitt.edu::d39552d1-fae3-4905-abd0-6fc65f7ba178" providerId="AD" clId="Web-{3E118046-8250-478D-B732-74F6F22A1BA3}" dt="2022-04-17T21:22:15.725" v="257"/>
          <ac:picMkLst>
            <pc:docMk/>
            <pc:sldMk cId="2311916630" sldId="261"/>
            <ac:picMk id="5" creationId="{ED95524F-C2C3-0BAD-D5EB-CC297B5D0AD9}"/>
          </ac:picMkLst>
        </pc:picChg>
      </pc:sldChg>
      <pc:sldChg chg="modSp new">
        <pc:chgData name="Garcia Acosta, Manuel Alejandro" userId="S::mag385@pitt.edu::d39552d1-fae3-4905-abd0-6fc65f7ba178" providerId="AD" clId="Web-{3E118046-8250-478D-B732-74F6F22A1BA3}" dt="2022-04-17T21:21:32.161" v="250" actId="20577"/>
        <pc:sldMkLst>
          <pc:docMk/>
          <pc:sldMk cId="1937896844" sldId="262"/>
        </pc:sldMkLst>
        <pc:spChg chg="mod">
          <ac:chgData name="Garcia Acosta, Manuel Alejandro" userId="S::mag385@pitt.edu::d39552d1-fae3-4905-abd0-6fc65f7ba178" providerId="AD" clId="Web-{3E118046-8250-478D-B732-74F6F22A1BA3}" dt="2022-04-17T20:59:28.875" v="122" actId="20577"/>
          <ac:spMkLst>
            <pc:docMk/>
            <pc:sldMk cId="1937896844" sldId="262"/>
            <ac:spMk id="2" creationId="{EF40BF10-18E6-6B65-B3B4-2BFEEF0158B5}"/>
          </ac:spMkLst>
        </pc:spChg>
        <pc:spChg chg="mod">
          <ac:chgData name="Garcia Acosta, Manuel Alejandro" userId="S::mag385@pitt.edu::d39552d1-fae3-4905-abd0-6fc65f7ba178" providerId="AD" clId="Web-{3E118046-8250-478D-B732-74F6F22A1BA3}" dt="2022-04-17T21:21:32.161" v="250" actId="20577"/>
          <ac:spMkLst>
            <pc:docMk/>
            <pc:sldMk cId="1937896844" sldId="262"/>
            <ac:spMk id="3" creationId="{61AB4924-92D6-0782-6A0C-7AA07D6B16C3}"/>
          </ac:spMkLst>
        </pc:spChg>
      </pc:sldChg>
      <pc:sldChg chg="add replId">
        <pc:chgData name="Garcia Acosta, Manuel Alejandro" userId="S::mag385@pitt.edu::d39552d1-fae3-4905-abd0-6fc65f7ba178" providerId="AD" clId="Web-{3E118046-8250-478D-B732-74F6F22A1BA3}" dt="2022-04-17T21:16:52.122" v="179"/>
        <pc:sldMkLst>
          <pc:docMk/>
          <pc:sldMk cId="1180729133" sldId="263"/>
        </pc:sldMkLst>
      </pc:sldChg>
    </pc:docChg>
  </pc:docChgLst>
  <pc:docChgLst>
    <pc:chgData name="Garcia Acosta, Manuel Alejandro" userId="S::mag385@pitt.edu::d39552d1-fae3-4905-abd0-6fc65f7ba178" providerId="AD" clId="Web-{5D77F5CE-E168-42BD-976F-D540323B725C}"/>
    <pc:docChg chg="modSld">
      <pc:chgData name="Garcia Acosta, Manuel Alejandro" userId="S::mag385@pitt.edu::d39552d1-fae3-4905-abd0-6fc65f7ba178" providerId="AD" clId="Web-{5D77F5CE-E168-42BD-976F-D540323B725C}" dt="2022-04-18T14:21:59.731" v="619" actId="20577"/>
      <pc:docMkLst>
        <pc:docMk/>
      </pc:docMkLst>
      <pc:sldChg chg="modSp">
        <pc:chgData name="Garcia Acosta, Manuel Alejandro" userId="S::mag385@pitt.edu::d39552d1-fae3-4905-abd0-6fc65f7ba178" providerId="AD" clId="Web-{5D77F5CE-E168-42BD-976F-D540323B725C}" dt="2022-04-18T14:21:59.731" v="619" actId="20577"/>
        <pc:sldMkLst>
          <pc:docMk/>
          <pc:sldMk cId="1937896844" sldId="262"/>
        </pc:sldMkLst>
        <pc:spChg chg="mod">
          <ac:chgData name="Garcia Acosta, Manuel Alejandro" userId="S::mag385@pitt.edu::d39552d1-fae3-4905-abd0-6fc65f7ba178" providerId="AD" clId="Web-{5D77F5CE-E168-42BD-976F-D540323B725C}" dt="2022-04-18T13:57:56.385" v="309" actId="20577"/>
          <ac:spMkLst>
            <pc:docMk/>
            <pc:sldMk cId="1937896844" sldId="262"/>
            <ac:spMk id="2" creationId="{EF40BF10-18E6-6B65-B3B4-2BFEEF0158B5}"/>
          </ac:spMkLst>
        </pc:spChg>
        <pc:spChg chg="mod">
          <ac:chgData name="Garcia Acosta, Manuel Alejandro" userId="S::mag385@pitt.edu::d39552d1-fae3-4905-abd0-6fc65f7ba178" providerId="AD" clId="Web-{5D77F5CE-E168-42BD-976F-D540323B725C}" dt="2022-04-18T14:21:59.731" v="619" actId="20577"/>
          <ac:spMkLst>
            <pc:docMk/>
            <pc:sldMk cId="1937896844" sldId="262"/>
            <ac:spMk id="3" creationId="{61AB4924-92D6-0782-6A0C-7AA07D6B16C3}"/>
          </ac:spMkLst>
        </pc:spChg>
      </pc:sldChg>
      <pc:sldChg chg="modSp">
        <pc:chgData name="Garcia Acosta, Manuel Alejandro" userId="S::mag385@pitt.edu::d39552d1-fae3-4905-abd0-6fc65f7ba178" providerId="AD" clId="Web-{5D77F5CE-E168-42BD-976F-D540323B725C}" dt="2022-04-18T13:43:47.226" v="268" actId="20577"/>
        <pc:sldMkLst>
          <pc:docMk/>
          <pc:sldMk cId="3621148154" sldId="266"/>
        </pc:sldMkLst>
        <pc:spChg chg="mod">
          <ac:chgData name="Garcia Acosta, Manuel Alejandro" userId="S::mag385@pitt.edu::d39552d1-fae3-4905-abd0-6fc65f7ba178" providerId="AD" clId="Web-{5D77F5CE-E168-42BD-976F-D540323B725C}" dt="2022-04-18T13:43:47.226" v="268" actId="20577"/>
          <ac:spMkLst>
            <pc:docMk/>
            <pc:sldMk cId="3621148154" sldId="266"/>
            <ac:spMk id="3" creationId="{8DF5556C-CB7C-418B-B638-D0528852C510}"/>
          </ac:spMkLst>
        </pc:spChg>
        <pc:picChg chg="mod">
          <ac:chgData name="Garcia Acosta, Manuel Alejandro" userId="S::mag385@pitt.edu::d39552d1-fae3-4905-abd0-6fc65f7ba178" providerId="AD" clId="Web-{5D77F5CE-E168-42BD-976F-D540323B725C}" dt="2022-04-18T13:20:14.539" v="107" actId="1076"/>
          <ac:picMkLst>
            <pc:docMk/>
            <pc:sldMk cId="3621148154" sldId="266"/>
            <ac:picMk id="4" creationId="{DF794515-A39D-4325-B741-5B8FEA539BF6}"/>
          </ac:picMkLst>
        </pc:picChg>
      </pc:sldChg>
    </pc:docChg>
  </pc:docChgLst>
  <pc:docChgLst>
    <pc:chgData name="Garcia Acosta, Manuel Alejandro" userId="S::mag385@pitt.edu::d39552d1-fae3-4905-abd0-6fc65f7ba178" providerId="AD" clId="Web-{E603D515-21C7-5998-FE17-088A043A5157}"/>
    <pc:docChg chg="modSld">
      <pc:chgData name="Garcia Acosta, Manuel Alejandro" userId="S::mag385@pitt.edu::d39552d1-fae3-4905-abd0-6fc65f7ba178" providerId="AD" clId="Web-{E603D515-21C7-5998-FE17-088A043A5157}" dt="2022-04-18T18:57:10.984" v="38" actId="20577"/>
      <pc:docMkLst>
        <pc:docMk/>
      </pc:docMkLst>
      <pc:sldChg chg="modSp">
        <pc:chgData name="Garcia Acosta, Manuel Alejandro" userId="S::mag385@pitt.edu::d39552d1-fae3-4905-abd0-6fc65f7ba178" providerId="AD" clId="Web-{E603D515-21C7-5998-FE17-088A043A5157}" dt="2022-04-18T18:57:10.984" v="38" actId="20577"/>
        <pc:sldMkLst>
          <pc:docMk/>
          <pc:sldMk cId="1937896844" sldId="262"/>
        </pc:sldMkLst>
        <pc:spChg chg="mod">
          <ac:chgData name="Garcia Acosta, Manuel Alejandro" userId="S::mag385@pitt.edu::d39552d1-fae3-4905-abd0-6fc65f7ba178" providerId="AD" clId="Web-{E603D515-21C7-5998-FE17-088A043A5157}" dt="2022-04-18T18:57:10.984" v="38" actId="20577"/>
          <ac:spMkLst>
            <pc:docMk/>
            <pc:sldMk cId="1937896844" sldId="262"/>
            <ac:spMk id="3" creationId="{61AB4924-92D6-0782-6A0C-7AA07D6B16C3}"/>
          </ac:spMkLst>
        </pc:spChg>
      </pc:sldChg>
      <pc:sldChg chg="modSp">
        <pc:chgData name="Garcia Acosta, Manuel Alejandro" userId="S::mag385@pitt.edu::d39552d1-fae3-4905-abd0-6fc65f7ba178" providerId="AD" clId="Web-{E603D515-21C7-5998-FE17-088A043A5157}" dt="2022-04-18T18:30:49.230" v="26" actId="20577"/>
        <pc:sldMkLst>
          <pc:docMk/>
          <pc:sldMk cId="3621148154" sldId="266"/>
        </pc:sldMkLst>
        <pc:spChg chg="mod">
          <ac:chgData name="Garcia Acosta, Manuel Alejandro" userId="S::mag385@pitt.edu::d39552d1-fae3-4905-abd0-6fc65f7ba178" providerId="AD" clId="Web-{E603D515-21C7-5998-FE17-088A043A5157}" dt="2022-04-18T18:30:49.230" v="26" actId="20577"/>
          <ac:spMkLst>
            <pc:docMk/>
            <pc:sldMk cId="3621148154" sldId="266"/>
            <ac:spMk id="3" creationId="{8DF5556C-CB7C-418B-B638-D0528852C510}"/>
          </ac:spMkLst>
        </pc:spChg>
      </pc:sldChg>
    </pc:docChg>
  </pc:docChgLst>
</pc:chgInfo>
</file>

<file path=ppt/media/image1.jpeg>
</file>

<file path=ppt/media/image10.gif>
</file>

<file path=ppt/media/image11.png>
</file>

<file path=ppt/media/image12.jpeg>
</file>

<file path=ppt/media/image13.jpeg>
</file>

<file path=ppt/media/image14.jpeg>
</file>

<file path=ppt/media/image2.jpeg>
</file>

<file path=ppt/media/image3.png>
</file>

<file path=ppt/media/image4.png>
</file>

<file path=ppt/media/image5.sv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2535BF-F855-4090-80D5-0721A148E24F}" type="datetimeFigureOut">
              <a:rPr lang="en-US" smtClean="0"/>
              <a:t>4/18/2022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A74986-FABA-45C7-9A5D-679A7CE45D41}" type="slidenum">
              <a:rPr lang="en-US" smtClean="0"/>
              <a:t>‹#›</a:t>
            </a:fld>
            <a:endParaRPr lang="en-US"/>
          </a:p>
        </p:txBody>
      </p:sp>
    </p:spTree>
    <p:extLst>
      <p:ext uri="{BB962C8B-B14F-4D97-AF65-F5344CB8AC3E}">
        <p14:creationId xmlns:p14="http://schemas.microsoft.com/office/powerpoint/2010/main" val="23818099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Motivation</a:t>
            </a:r>
          </a:p>
        </p:txBody>
      </p:sp>
      <p:sp>
        <p:nvSpPr>
          <p:cNvPr id="4" name="Slide Number Placeholder 3"/>
          <p:cNvSpPr>
            <a:spLocks noGrp="1"/>
          </p:cNvSpPr>
          <p:nvPr>
            <p:ph type="sldNum" sz="quarter" idx="5"/>
          </p:nvPr>
        </p:nvSpPr>
        <p:spPr/>
        <p:txBody>
          <a:bodyPr/>
          <a:lstStyle/>
          <a:p>
            <a:fld id="{38A74986-FABA-45C7-9A5D-679A7CE45D41}" type="slidenum">
              <a:rPr lang="en-US" smtClean="0"/>
              <a:t>2</a:t>
            </a:fld>
            <a:endParaRPr lang="en-US"/>
          </a:p>
        </p:txBody>
      </p:sp>
    </p:spTree>
    <p:extLst>
      <p:ext uri="{BB962C8B-B14F-4D97-AF65-F5344CB8AC3E}">
        <p14:creationId xmlns:p14="http://schemas.microsoft.com/office/powerpoint/2010/main" val="3360425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612648" y="557783"/>
            <a:ext cx="10969752" cy="3130807"/>
          </a:xfrm>
        </p:spPr>
        <p:txBody>
          <a:bodyPr anchor="b">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612648" y="3902206"/>
            <a:ext cx="10969752" cy="2240529"/>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79C5A860-F335-4252-AA00-24FB67ED2982}" type="datetime1">
              <a:rPr lang="en-US" smtClean="0"/>
              <a:t>4/18/2022</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52053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46AB1048-0047-48CA-88BA-D69B470942CF}" type="datetime1">
              <a:rPr lang="en-US" smtClean="0"/>
              <a:t>4/18/2022</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511293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557784"/>
            <a:ext cx="2854452" cy="564342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612648" y="557784"/>
            <a:ext cx="7734300" cy="56434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5BD83879-648C-49A9-81A2-0EF5946532D0}" type="datetime1">
              <a:rPr lang="en-US" smtClean="0"/>
              <a:t>4/18/2022</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73858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D04BC802-30E3-4658-9CCA-F873646FEC67}" type="datetime1">
              <a:rPr lang="en-US" smtClean="0"/>
              <a:t>4/18/2022</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84768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612648" y="557784"/>
            <a:ext cx="10969752" cy="3146400"/>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612648" y="3902207"/>
            <a:ext cx="10969752" cy="2187443"/>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AB227A3-19CE-4153-81CE-64EB7AB094B3}" type="datetime1">
              <a:rPr lang="en-US" smtClean="0"/>
              <a:t>4/18/2022</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488362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609600"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2"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B819A100-10F6-477E-8847-29D479EF1C92}" type="datetime1">
              <a:rPr lang="en-US" smtClean="0"/>
              <a:t>4/18/2022</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209189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609600" y="365125"/>
            <a:ext cx="10745788"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609600" y="1895096"/>
            <a:ext cx="5387975"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609600" y="2842211"/>
            <a:ext cx="5387975"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67890" y="1895096"/>
            <a:ext cx="541451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67890" y="2842211"/>
            <a:ext cx="5414510"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5DF128AB-198A-495F-8475-FDB360C9873F}" type="datetime1">
              <a:rPr lang="en-US" smtClean="0"/>
              <a:t>4/18/2022</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17296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21A235E-F8FD-479F-9FC7-18BE84110877}" type="datetime1">
              <a:rPr lang="en-US" smtClean="0"/>
              <a:t>4/18/2022</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798884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E890F09B-68DA-462E-9DB4-4C9ADAB8CBCC}" type="datetime1">
              <a:rPr lang="en-US" smtClean="0"/>
              <a:t>4/18/2022</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238080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612649" y="457199"/>
            <a:ext cx="4970822" cy="2660205"/>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6096000" y="457200"/>
            <a:ext cx="5483352" cy="574400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612649" y="3329989"/>
            <a:ext cx="4970822" cy="287121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17AC4E36-FABE-47EB-AA7F-C19A93824617}" type="datetime1">
              <a:rPr lang="en-US" smtClean="0"/>
              <a:t>4/18/2022</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195196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612649" y="457199"/>
            <a:ext cx="4970822" cy="2667485"/>
          </a:xfrm>
        </p:spPr>
        <p:txBody>
          <a:bodyPr anchor="b">
            <a:norm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6096000" y="457199"/>
            <a:ext cx="5483352" cy="540385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612649" y="3322708"/>
            <a:ext cx="4970822" cy="254628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F199CE6B-5DE6-4A2D-B72E-5E8969F9F56F}" type="datetime1">
              <a:rPr lang="en-US" smtClean="0"/>
              <a:t>4/18/2022</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186361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2E603F-28B7-4831-BF23-65FBAB13D5FB}"/>
              </a:ext>
            </a:extLst>
          </p:cNvPr>
          <p:cNvSpPr/>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609600" y="557784"/>
            <a:ext cx="10972800"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609600" y="2106204"/>
            <a:ext cx="10972800" cy="403653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609600" y="6356350"/>
            <a:ext cx="2743200" cy="365125"/>
          </a:xfrm>
          <a:prstGeom prst="rect">
            <a:avLst/>
          </a:prstGeom>
        </p:spPr>
        <p:txBody>
          <a:bodyPr vert="horz" lIns="91440" tIns="45720" rIns="91440" bIns="45720" rtlCol="0" anchor="ctr"/>
          <a:lstStyle>
            <a:lvl1pPr algn="l">
              <a:defRPr lang="en-US" sz="800" kern="1200" cap="all" spc="200" smtClean="0">
                <a:solidFill>
                  <a:schemeClr val="tx1"/>
                </a:solidFill>
                <a:latin typeface="+mn-lt"/>
                <a:ea typeface="+mn-ea"/>
                <a:cs typeface="Segoe UI Semilight" panose="020B0402040204020203" pitchFamily="34" charset="0"/>
              </a:defRPr>
            </a:lvl1pPr>
          </a:lstStyle>
          <a:p>
            <a:fld id="{F481A142-DA77-4A5F-AD1F-14E6C18F0F5F}" type="datetime1">
              <a:rPr lang="en-US" smtClean="0"/>
              <a:t>4/18/2022</a:t>
            </a:fld>
            <a:endParaRPr lang="en-US"/>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800" kern="1200" cap="all" spc="200" dirty="0">
                <a:solidFill>
                  <a:schemeClr val="tx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10134600" y="6356350"/>
            <a:ext cx="1447800" cy="365125"/>
          </a:xfrm>
          <a:prstGeom prst="rect">
            <a:avLst/>
          </a:prstGeom>
        </p:spPr>
        <p:txBody>
          <a:bodyPr vert="horz" lIns="91440" tIns="45720" rIns="91440" bIns="45720" rtlCol="0" anchor="ctr"/>
          <a:lstStyle>
            <a:lvl1pPr algn="r">
              <a:defRPr lang="en-US" sz="800" kern="1200" cap="all" spc="200" smtClean="0">
                <a:solidFill>
                  <a:schemeClr val="tx1"/>
                </a:solidFill>
                <a:latin typeface="+mn-lt"/>
                <a:ea typeface="+mn-ea"/>
                <a:cs typeface="Segoe UI Semilight" panose="020B0402040204020203" pitchFamily="34" charset="0"/>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3942753616"/>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0" r:id="rId6"/>
    <p:sldLayoutId id="2147483726" r:id="rId7"/>
    <p:sldLayoutId id="2147483727" r:id="rId8"/>
    <p:sldLayoutId id="2147483728" r:id="rId9"/>
    <p:sldLayoutId id="2147483729" r:id="rId10"/>
    <p:sldLayoutId id="2147483731"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Clr>
          <a:schemeClr val="accent5"/>
        </a:buClr>
        <a:buFont typeface="Avenir Next LT Pro" panose="020B05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10000"/>
        </a:lnSpc>
        <a:spcBef>
          <a:spcPts val="500"/>
        </a:spcBef>
        <a:buClr>
          <a:schemeClr val="accent5"/>
        </a:buClr>
        <a:buFont typeface="Avenir Next LT Pro" panose="020B05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Clr>
          <a:schemeClr val="accent5"/>
        </a:buClr>
        <a:buFont typeface="Avenir Next LT Pro" panose="020B05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hyperlink" Target="https://www.kaggle.com/datasets/miguelaenlle/massive-stock-news-analysis-db-for-nlpbacktests" TargetMode="Externa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huggingface.co/ProsusAI/finbert?text=Stock+Market+Prediction+with+Sentiment%0AAnalysi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n abstract cyber space concept">
            <a:extLst>
              <a:ext uri="{FF2B5EF4-FFF2-40B4-BE49-F238E27FC236}">
                <a16:creationId xmlns:a16="http://schemas.microsoft.com/office/drawing/2014/main" id="{2CE72C76-3014-199C-745D-B6AC6877DD15}"/>
              </a:ext>
            </a:extLst>
          </p:cNvPr>
          <p:cNvPicPr>
            <a:picLocks noChangeAspect="1"/>
          </p:cNvPicPr>
          <p:nvPr/>
        </p:nvPicPr>
        <p:blipFill rotWithShape="1">
          <a:blip r:embed="rId2">
            <a:alphaModFix/>
          </a:blip>
          <a:srcRect t="5" r="2" b="2"/>
          <a:stretch/>
        </p:blipFill>
        <p:spPr>
          <a:xfrm>
            <a:off x="-601" y="10"/>
            <a:ext cx="12192601" cy="6857990"/>
          </a:xfrm>
          <a:prstGeom prst="rect">
            <a:avLst/>
          </a:prstGeom>
        </p:spPr>
      </p:pic>
      <p:sp>
        <p:nvSpPr>
          <p:cNvPr id="23" name="Rectangle 17">
            <a:extLst>
              <a:ext uri="{FF2B5EF4-FFF2-40B4-BE49-F238E27FC236}">
                <a16:creationId xmlns:a16="http://schemas.microsoft.com/office/drawing/2014/main" id="{D78129BC-0C51-4867-94F7-5D578EEE7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1898469"/>
          </a:xfrm>
          <a:prstGeom prst="rect">
            <a:avLst/>
          </a:prstGeom>
          <a:gradFill>
            <a:gsLst>
              <a:gs pos="100000">
                <a:srgbClr val="000000">
                  <a:alpha val="0"/>
                </a:srgbClr>
              </a:gs>
              <a:gs pos="0">
                <a:schemeClr val="tx1"/>
              </a:gs>
              <a:gs pos="36200">
                <a:srgbClr val="000000">
                  <a:alpha val="33000"/>
                </a:srgbClr>
              </a:gs>
              <a:gs pos="0">
                <a:srgbClr val="000000">
                  <a:alpha val="5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9">
            <a:extLst>
              <a:ext uri="{FF2B5EF4-FFF2-40B4-BE49-F238E27FC236}">
                <a16:creationId xmlns:a16="http://schemas.microsoft.com/office/drawing/2014/main" id="{5B4B96DB-3DBE-4D91-9C01-32C3771F82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01" y="3191435"/>
            <a:ext cx="12191999" cy="3666563"/>
          </a:xfrm>
          <a:prstGeom prst="rect">
            <a:avLst/>
          </a:prstGeom>
          <a:gradFill>
            <a:gsLst>
              <a:gs pos="100000">
                <a:srgbClr val="000000">
                  <a:alpha val="0"/>
                </a:srgbClr>
              </a:gs>
              <a:gs pos="0">
                <a:schemeClr val="tx1"/>
              </a:gs>
              <a:gs pos="55000">
                <a:srgbClr val="000000">
                  <a:alpha val="37000"/>
                </a:srgbClr>
              </a:gs>
              <a:gs pos="0">
                <a:srgbClr val="000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CFCF95-9B88-4BB3-A06D-31AF5227770C}"/>
              </a:ext>
            </a:extLst>
          </p:cNvPr>
          <p:cNvSpPr>
            <a:spLocks noGrp="1"/>
          </p:cNvSpPr>
          <p:nvPr>
            <p:ph type="ctrTitle"/>
          </p:nvPr>
        </p:nvSpPr>
        <p:spPr>
          <a:xfrm>
            <a:off x="609600" y="3681048"/>
            <a:ext cx="9687697" cy="2086714"/>
          </a:xfrm>
        </p:spPr>
        <p:txBody>
          <a:bodyPr anchor="b">
            <a:normAutofit/>
          </a:bodyPr>
          <a:lstStyle/>
          <a:p>
            <a:r>
              <a:rPr lang="en-US">
                <a:solidFill>
                  <a:srgbClr val="FFFFFF"/>
                </a:solidFill>
              </a:rPr>
              <a:t>Stock Market Prediction with Sentiment Analysis</a:t>
            </a:r>
          </a:p>
        </p:txBody>
      </p:sp>
      <p:sp>
        <p:nvSpPr>
          <p:cNvPr id="3" name="Subtitle 2">
            <a:extLst>
              <a:ext uri="{FF2B5EF4-FFF2-40B4-BE49-F238E27FC236}">
                <a16:creationId xmlns:a16="http://schemas.microsoft.com/office/drawing/2014/main" id="{8A74BBA0-35E5-4D09-9FE5-E8ACB9F25876}"/>
              </a:ext>
            </a:extLst>
          </p:cNvPr>
          <p:cNvSpPr>
            <a:spLocks noGrp="1"/>
          </p:cNvSpPr>
          <p:nvPr>
            <p:ph type="subTitle" idx="1"/>
          </p:nvPr>
        </p:nvSpPr>
        <p:spPr>
          <a:xfrm>
            <a:off x="609600" y="663960"/>
            <a:ext cx="9687697" cy="1027113"/>
          </a:xfrm>
        </p:spPr>
        <p:txBody>
          <a:bodyPr anchor="ctr">
            <a:normAutofit/>
          </a:bodyPr>
          <a:lstStyle/>
          <a:p>
            <a:r>
              <a:rPr lang="en-US">
                <a:solidFill>
                  <a:srgbClr val="FFFFFF"/>
                </a:solidFill>
              </a:rPr>
              <a:t>By Manuel Garcia Acosta, Papa Fall, and Vivswan Shah</a:t>
            </a:r>
          </a:p>
        </p:txBody>
      </p:sp>
    </p:spTree>
    <p:extLst>
      <p:ext uri="{BB962C8B-B14F-4D97-AF65-F5344CB8AC3E}">
        <p14:creationId xmlns:p14="http://schemas.microsoft.com/office/powerpoint/2010/main" val="14443142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EC6BC-5053-4A4D-B58C-6DFB159F144C}"/>
              </a:ext>
            </a:extLst>
          </p:cNvPr>
          <p:cNvSpPr>
            <a:spLocks noGrp="1"/>
          </p:cNvSpPr>
          <p:nvPr>
            <p:ph type="title"/>
          </p:nvPr>
        </p:nvSpPr>
        <p:spPr>
          <a:xfrm>
            <a:off x="609600" y="557785"/>
            <a:ext cx="10972800" cy="788878"/>
          </a:xfrm>
        </p:spPr>
        <p:txBody>
          <a:bodyPr/>
          <a:lstStyle/>
          <a:p>
            <a:r>
              <a:rPr lang="en-US"/>
              <a:t>Results (L1 Norm)</a:t>
            </a:r>
          </a:p>
        </p:txBody>
      </p:sp>
      <p:pic>
        <p:nvPicPr>
          <p:cNvPr id="6" name="Content Placeholder 5" descr="Graphical user interface, diagram, engineering drawing&#10;&#10;Description automatically generated">
            <a:extLst>
              <a:ext uri="{FF2B5EF4-FFF2-40B4-BE49-F238E27FC236}">
                <a16:creationId xmlns:a16="http://schemas.microsoft.com/office/drawing/2014/main" id="{53B14CDA-A5A6-4685-9009-05F64F1B69BA}"/>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l="9288" t="3926" r="6205" b="5696"/>
          <a:stretch/>
        </p:blipFill>
        <p:spPr>
          <a:xfrm>
            <a:off x="915630" y="1346663"/>
            <a:ext cx="10360739" cy="5511337"/>
          </a:xfrm>
        </p:spPr>
      </p:pic>
    </p:spTree>
    <p:extLst>
      <p:ext uri="{BB962C8B-B14F-4D97-AF65-F5344CB8AC3E}">
        <p14:creationId xmlns:p14="http://schemas.microsoft.com/office/powerpoint/2010/main" val="8878498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EC6BC-5053-4A4D-B58C-6DFB159F144C}"/>
              </a:ext>
            </a:extLst>
          </p:cNvPr>
          <p:cNvSpPr>
            <a:spLocks noGrp="1"/>
          </p:cNvSpPr>
          <p:nvPr>
            <p:ph type="title"/>
          </p:nvPr>
        </p:nvSpPr>
        <p:spPr>
          <a:xfrm>
            <a:off x="609600" y="557785"/>
            <a:ext cx="10972800" cy="788878"/>
          </a:xfrm>
        </p:spPr>
        <p:txBody>
          <a:bodyPr/>
          <a:lstStyle/>
          <a:p>
            <a:r>
              <a:rPr lang="en-US"/>
              <a:t>Results (L2 Norm)</a:t>
            </a:r>
          </a:p>
        </p:txBody>
      </p:sp>
      <p:pic>
        <p:nvPicPr>
          <p:cNvPr id="12" name="Content Placeholder 11" descr="Chart&#10;&#10;Description automatically generated">
            <a:extLst>
              <a:ext uri="{FF2B5EF4-FFF2-40B4-BE49-F238E27FC236}">
                <a16:creationId xmlns:a16="http://schemas.microsoft.com/office/drawing/2014/main" id="{59CF6A69-1948-476B-B5C9-CEFDCA3C3B4E}"/>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l="10314" t="3648" r="8654" b="5220"/>
          <a:stretch/>
        </p:blipFill>
        <p:spPr>
          <a:xfrm>
            <a:off x="1166552" y="1346663"/>
            <a:ext cx="9858895" cy="5514980"/>
          </a:xfrm>
        </p:spPr>
      </p:pic>
    </p:spTree>
    <p:extLst>
      <p:ext uri="{BB962C8B-B14F-4D97-AF65-F5344CB8AC3E}">
        <p14:creationId xmlns:p14="http://schemas.microsoft.com/office/powerpoint/2010/main" val="23119166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EC6BC-5053-4A4D-B58C-6DFB159F144C}"/>
              </a:ext>
            </a:extLst>
          </p:cNvPr>
          <p:cNvSpPr>
            <a:spLocks noGrp="1"/>
          </p:cNvSpPr>
          <p:nvPr>
            <p:ph type="title"/>
          </p:nvPr>
        </p:nvSpPr>
        <p:spPr>
          <a:xfrm>
            <a:off x="609600" y="557785"/>
            <a:ext cx="10972800" cy="788878"/>
          </a:xfrm>
        </p:spPr>
        <p:txBody>
          <a:bodyPr/>
          <a:lstStyle/>
          <a:p>
            <a:r>
              <a:rPr lang="en-US"/>
              <a:t>Results (L2 Norm)</a:t>
            </a:r>
          </a:p>
        </p:txBody>
      </p:sp>
      <p:pic>
        <p:nvPicPr>
          <p:cNvPr id="6" name="Content Placeholder 5" descr="Chart, line chart&#10;&#10;Description automatically generated">
            <a:extLst>
              <a:ext uri="{FF2B5EF4-FFF2-40B4-BE49-F238E27FC236}">
                <a16:creationId xmlns:a16="http://schemas.microsoft.com/office/drawing/2014/main" id="{9FCB691E-7C75-4B09-A1B2-1F241CDD3265}"/>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l="8752" t="3016" r="7223" b="5882"/>
          <a:stretch/>
        </p:blipFill>
        <p:spPr>
          <a:xfrm>
            <a:off x="986152" y="1346663"/>
            <a:ext cx="10219696" cy="5511337"/>
          </a:xfrm>
        </p:spPr>
      </p:pic>
    </p:spTree>
    <p:extLst>
      <p:ext uri="{BB962C8B-B14F-4D97-AF65-F5344CB8AC3E}">
        <p14:creationId xmlns:p14="http://schemas.microsoft.com/office/powerpoint/2010/main" val="3152535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0BF10-18E6-6B65-B3B4-2BFEEF0158B5}"/>
              </a:ext>
            </a:extLst>
          </p:cNvPr>
          <p:cNvSpPr>
            <a:spLocks noGrp="1"/>
          </p:cNvSpPr>
          <p:nvPr>
            <p:ph type="title"/>
          </p:nvPr>
        </p:nvSpPr>
        <p:spPr/>
        <p:txBody>
          <a:bodyPr>
            <a:normAutofit fontScale="90000"/>
          </a:bodyPr>
          <a:lstStyle/>
          <a:p>
            <a:r>
              <a:rPr lang="en-US">
                <a:cs typeface="Posterama"/>
              </a:rPr>
              <a:t>Conclusion, challenges and future directions</a:t>
            </a:r>
            <a:endParaRPr lang="en-US"/>
          </a:p>
        </p:txBody>
      </p:sp>
      <p:sp>
        <p:nvSpPr>
          <p:cNvPr id="3" name="Content Placeholder 2">
            <a:extLst>
              <a:ext uri="{FF2B5EF4-FFF2-40B4-BE49-F238E27FC236}">
                <a16:creationId xmlns:a16="http://schemas.microsoft.com/office/drawing/2014/main" id="{61AB4924-92D6-0782-6A0C-7AA07D6B16C3}"/>
              </a:ext>
            </a:extLst>
          </p:cNvPr>
          <p:cNvSpPr>
            <a:spLocks noGrp="1"/>
          </p:cNvSpPr>
          <p:nvPr>
            <p:ph idx="1"/>
          </p:nvPr>
        </p:nvSpPr>
        <p:spPr/>
        <p:txBody>
          <a:bodyPr vert="horz" lIns="91440" tIns="45720" rIns="91440" bIns="45720" rtlCol="0" anchor="t">
            <a:normAutofit lnSpcReduction="10000"/>
          </a:bodyPr>
          <a:lstStyle/>
          <a:p>
            <a:pPr marL="342900" indent="-342900">
              <a:buFont typeface="Arial" panose="020B0504020202020204" pitchFamily="34" charset="0"/>
              <a:buChar char="•"/>
            </a:pPr>
            <a:r>
              <a:rPr lang="en-US"/>
              <a:t>LSTM networks provide a promising approach to analyze stock market trends.</a:t>
            </a:r>
          </a:p>
          <a:p>
            <a:pPr marL="342900" indent="-342900">
              <a:buFont typeface="Arial" panose="020B0504020202020204" pitchFamily="34" charset="0"/>
              <a:buChar char="•"/>
            </a:pPr>
            <a:r>
              <a:rPr lang="en-US"/>
              <a:t>Training/testing of these models can be quite time consuming, since it requires fine tuning hyperparameters among other conditions:</a:t>
            </a:r>
          </a:p>
          <a:p>
            <a:pPr marL="914400" lvl="1" indent="-342900">
              <a:buFont typeface="Arial" panose="020B0504020202020204" pitchFamily="34" charset="0"/>
              <a:buChar char="•"/>
            </a:pPr>
            <a:r>
              <a:rPr lang="en-US"/>
              <a:t>Loss function: RMSE, MSE, Mean Absolute Error (MAE) and MAPE have been used in previous publications.</a:t>
            </a:r>
          </a:p>
          <a:p>
            <a:pPr marL="914400" lvl="1" indent="-342900">
              <a:buFont typeface="Arial" panose="020B0504020202020204" pitchFamily="34" charset="0"/>
              <a:buChar char="•"/>
            </a:pPr>
            <a:r>
              <a:rPr lang="en-US"/>
              <a:t>Data normalization. L1, L2, Min-Max, etc.</a:t>
            </a:r>
          </a:p>
          <a:p>
            <a:pPr marL="342900" indent="-342900">
              <a:buFont typeface="Arial,Sans-Serif" panose="020B0504020202020204" pitchFamily="34" charset="0"/>
              <a:buChar char="•"/>
            </a:pPr>
            <a:r>
              <a:rPr lang="en-US">
                <a:ea typeface="+mn-lt"/>
                <a:cs typeface="+mn-lt"/>
              </a:rPr>
              <a:t>Current dataset for news data was obtained from </a:t>
            </a:r>
            <a:r>
              <a:rPr lang="en-US" i="1" err="1">
                <a:ea typeface="+mn-lt"/>
                <a:cs typeface="+mn-lt"/>
              </a:rPr>
              <a:t>kaggle</a:t>
            </a:r>
            <a:r>
              <a:rPr lang="en-US">
                <a:ea typeface="+mn-lt"/>
                <a:cs typeface="+mn-lt"/>
              </a:rPr>
              <a:t>. A larger dataset from a news dedicated API (e.g. </a:t>
            </a:r>
            <a:r>
              <a:rPr lang="en-US" i="1" err="1">
                <a:ea typeface="+mn-lt"/>
                <a:cs typeface="+mn-lt"/>
              </a:rPr>
              <a:t>mediastack</a:t>
            </a:r>
            <a:r>
              <a:rPr lang="en-US" i="1">
                <a:ea typeface="+mn-lt"/>
                <a:cs typeface="+mn-lt"/>
              </a:rPr>
              <a:t>, The New York Times</a:t>
            </a:r>
            <a:r>
              <a:rPr lang="en-US">
                <a:ea typeface="+mn-lt"/>
                <a:cs typeface="+mn-lt"/>
              </a:rPr>
              <a:t>) might improve results using sentiment analysis (</a:t>
            </a:r>
            <a:r>
              <a:rPr lang="en-US" err="1">
                <a:ea typeface="+mn-lt"/>
                <a:cs typeface="+mn-lt"/>
              </a:rPr>
              <a:t>FinBERT</a:t>
            </a:r>
            <a:r>
              <a:rPr lang="en-US">
                <a:ea typeface="+mn-lt"/>
                <a:cs typeface="+mn-lt"/>
              </a:rPr>
              <a:t>)</a:t>
            </a:r>
            <a:r>
              <a:rPr lang="en-US" i="1"/>
              <a:t>.</a:t>
            </a:r>
            <a:endParaRPr lang="en-US">
              <a:ea typeface="+mn-lt"/>
              <a:cs typeface="+mn-lt"/>
            </a:endParaRPr>
          </a:p>
          <a:p>
            <a:pPr marL="342900" indent="-342900">
              <a:buFont typeface="Arial" panose="020B0504020202020204" pitchFamily="34" charset="0"/>
              <a:buChar char="•"/>
            </a:pPr>
            <a:r>
              <a:rPr lang="en-US"/>
              <a:t>We did not consider features like the split of a stock, this could be added to the model in future studies.</a:t>
            </a:r>
          </a:p>
        </p:txBody>
      </p:sp>
    </p:spTree>
    <p:extLst>
      <p:ext uri="{BB962C8B-B14F-4D97-AF65-F5344CB8AC3E}">
        <p14:creationId xmlns:p14="http://schemas.microsoft.com/office/powerpoint/2010/main" val="1937896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n abstract cyber space concept">
            <a:extLst>
              <a:ext uri="{FF2B5EF4-FFF2-40B4-BE49-F238E27FC236}">
                <a16:creationId xmlns:a16="http://schemas.microsoft.com/office/drawing/2014/main" id="{2CE72C76-3014-199C-745D-B6AC6877DD15}"/>
              </a:ext>
            </a:extLst>
          </p:cNvPr>
          <p:cNvPicPr>
            <a:picLocks noChangeAspect="1"/>
          </p:cNvPicPr>
          <p:nvPr/>
        </p:nvPicPr>
        <p:blipFill rotWithShape="1">
          <a:blip r:embed="rId2">
            <a:alphaModFix/>
          </a:blip>
          <a:srcRect t="5" r="2" b="2"/>
          <a:stretch/>
        </p:blipFill>
        <p:spPr>
          <a:xfrm>
            <a:off x="-601" y="10"/>
            <a:ext cx="12192601" cy="6857990"/>
          </a:xfrm>
          <a:prstGeom prst="rect">
            <a:avLst/>
          </a:prstGeom>
        </p:spPr>
      </p:pic>
      <p:sp>
        <p:nvSpPr>
          <p:cNvPr id="2" name="Title 1">
            <a:extLst>
              <a:ext uri="{FF2B5EF4-FFF2-40B4-BE49-F238E27FC236}">
                <a16:creationId xmlns:a16="http://schemas.microsoft.com/office/drawing/2014/main" id="{9FCFCF95-9B88-4BB3-A06D-31AF5227770C}"/>
              </a:ext>
            </a:extLst>
          </p:cNvPr>
          <p:cNvSpPr>
            <a:spLocks noGrp="1"/>
          </p:cNvSpPr>
          <p:nvPr>
            <p:ph type="ctrTitle"/>
          </p:nvPr>
        </p:nvSpPr>
        <p:spPr>
          <a:xfrm>
            <a:off x="609600" y="3681048"/>
            <a:ext cx="9687697" cy="2086714"/>
          </a:xfrm>
        </p:spPr>
        <p:txBody>
          <a:bodyPr anchor="b">
            <a:normAutofit/>
          </a:bodyPr>
          <a:lstStyle/>
          <a:p>
            <a:r>
              <a:rPr lang="en-US">
                <a:solidFill>
                  <a:srgbClr val="FFFFFF"/>
                </a:solidFill>
              </a:rPr>
              <a:t>Thank you</a:t>
            </a:r>
            <a:br>
              <a:rPr lang="en-US">
                <a:solidFill>
                  <a:srgbClr val="FFFFFF"/>
                </a:solidFill>
              </a:rPr>
            </a:br>
            <a:r>
              <a:rPr lang="en-US">
                <a:solidFill>
                  <a:srgbClr val="FFFFFF"/>
                </a:solidFill>
              </a:rPr>
              <a:t>Any Questions?</a:t>
            </a:r>
          </a:p>
        </p:txBody>
      </p:sp>
    </p:spTree>
    <p:extLst>
      <p:ext uri="{BB962C8B-B14F-4D97-AF65-F5344CB8AC3E}">
        <p14:creationId xmlns:p14="http://schemas.microsoft.com/office/powerpoint/2010/main" val="2624358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7F45AADF-06FA-44BE-B014-6398C68F4DD6}"/>
              </a:ext>
            </a:extLst>
          </p:cNvPr>
          <p:cNvSpPr>
            <a:spLocks noGrp="1"/>
          </p:cNvSpPr>
          <p:nvPr>
            <p:ph type="title"/>
          </p:nvPr>
        </p:nvSpPr>
        <p:spPr>
          <a:xfrm>
            <a:off x="609600" y="552782"/>
            <a:ext cx="5369169" cy="1575276"/>
          </a:xfrm>
        </p:spPr>
        <p:txBody>
          <a:bodyPr>
            <a:normAutofit/>
          </a:bodyPr>
          <a:lstStyle/>
          <a:p>
            <a:r>
              <a:rPr lang="en-US"/>
              <a:t>Introduction</a:t>
            </a:r>
          </a:p>
        </p:txBody>
      </p:sp>
      <p:sp>
        <p:nvSpPr>
          <p:cNvPr id="3" name="Content Placeholder 2">
            <a:extLst>
              <a:ext uri="{FF2B5EF4-FFF2-40B4-BE49-F238E27FC236}">
                <a16:creationId xmlns:a16="http://schemas.microsoft.com/office/drawing/2014/main" id="{0096CB09-9854-4B87-906B-A008EDFBFBFC}"/>
              </a:ext>
            </a:extLst>
          </p:cNvPr>
          <p:cNvSpPr>
            <a:spLocks noGrp="1"/>
          </p:cNvSpPr>
          <p:nvPr>
            <p:ph idx="1"/>
          </p:nvPr>
        </p:nvSpPr>
        <p:spPr>
          <a:xfrm>
            <a:off x="610198" y="2391995"/>
            <a:ext cx="5355276" cy="3174788"/>
          </a:xfrm>
        </p:spPr>
        <p:txBody>
          <a:bodyPr anchor="t">
            <a:normAutofit/>
          </a:bodyPr>
          <a:lstStyle/>
          <a:p>
            <a:pPr marL="342900" indent="-342900">
              <a:lnSpc>
                <a:spcPct val="100000"/>
              </a:lnSpc>
              <a:buFont typeface="Arial" panose="020B0604020202020204" pitchFamily="34" charset="0"/>
              <a:buChar char="•"/>
            </a:pPr>
            <a:r>
              <a:rPr lang="en-US" sz="1650"/>
              <a:t>The stock market is an equity market where buyers and sellers are able to trade shares of stocks. It allows individuals to invest their capital and take part in a country’s economic growth.</a:t>
            </a:r>
          </a:p>
          <a:p>
            <a:pPr marL="342900" indent="-342900">
              <a:lnSpc>
                <a:spcPct val="100000"/>
              </a:lnSpc>
              <a:buFont typeface="Arial" panose="020B0604020202020204" pitchFamily="34" charset="0"/>
              <a:buChar char="•"/>
            </a:pPr>
            <a:r>
              <a:rPr lang="en-US" sz="1650"/>
              <a:t>Stock markets are important indicators of a nation’s economic strength, because an increase in overall stock value has a direct relationship with an increase in company investments.</a:t>
            </a:r>
          </a:p>
          <a:p>
            <a:pPr marL="342900" indent="-342900">
              <a:lnSpc>
                <a:spcPct val="100000"/>
              </a:lnSpc>
              <a:buFont typeface="Arial" panose="020B0604020202020204" pitchFamily="34" charset="0"/>
              <a:buChar char="•"/>
            </a:pPr>
            <a:r>
              <a:rPr lang="en-US" sz="1650"/>
              <a:t>With the chance of possible positive returns one of the main concerns of stock market investors is stock return predictability.   </a:t>
            </a:r>
          </a:p>
        </p:txBody>
      </p:sp>
      <p:pic>
        <p:nvPicPr>
          <p:cNvPr id="1026" name="Picture 2" descr="How Does the Stock Market Work? Understanding the Basics | The Motley Fool">
            <a:extLst>
              <a:ext uri="{FF2B5EF4-FFF2-40B4-BE49-F238E27FC236}">
                <a16:creationId xmlns:a16="http://schemas.microsoft.com/office/drawing/2014/main" id="{A61C4959-C2A1-6D13-1661-46C91CBBF6B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868" r="23327"/>
          <a:stretch/>
        </p:blipFill>
        <p:spPr bwMode="auto">
          <a:xfrm>
            <a:off x="6599498" y="2"/>
            <a:ext cx="5592502" cy="6218525"/>
          </a:xfrm>
          <a:custGeom>
            <a:avLst/>
            <a:gdLst/>
            <a:ahLst/>
            <a:cxnLst/>
            <a:rect l="l" t="t" r="r" b="b"/>
            <a:pathLst>
              <a:path w="5592502" h="6218525">
                <a:moveTo>
                  <a:pt x="2549391" y="5657612"/>
                </a:moveTo>
                <a:cubicBezTo>
                  <a:pt x="2568895" y="5660359"/>
                  <a:pt x="2588012" y="5665853"/>
                  <a:pt x="2606158" y="5674005"/>
                </a:cubicBezTo>
                <a:cubicBezTo>
                  <a:pt x="2690694" y="5711355"/>
                  <a:pt x="2743699" y="5803287"/>
                  <a:pt x="2734722" y="5897877"/>
                </a:cubicBezTo>
                <a:cubicBezTo>
                  <a:pt x="2720716" y="6045476"/>
                  <a:pt x="2578003" y="6136188"/>
                  <a:pt x="2445921" y="6086557"/>
                </a:cubicBezTo>
                <a:cubicBezTo>
                  <a:pt x="2352551" y="6051652"/>
                  <a:pt x="2293727" y="5951889"/>
                  <a:pt x="2306440" y="5850621"/>
                </a:cubicBezTo>
                <a:cubicBezTo>
                  <a:pt x="2319512" y="5745685"/>
                  <a:pt x="2398158" y="5671063"/>
                  <a:pt x="2490307" y="5657701"/>
                </a:cubicBezTo>
                <a:cubicBezTo>
                  <a:pt x="2509998" y="5654864"/>
                  <a:pt x="2529887" y="5654864"/>
                  <a:pt x="2549391" y="5657612"/>
                </a:cubicBezTo>
                <a:close/>
                <a:moveTo>
                  <a:pt x="708303" y="494981"/>
                </a:moveTo>
                <a:cubicBezTo>
                  <a:pt x="758766" y="498141"/>
                  <a:pt x="808381" y="509490"/>
                  <a:pt x="855181" y="528594"/>
                </a:cubicBezTo>
                <a:cubicBezTo>
                  <a:pt x="1052623" y="608676"/>
                  <a:pt x="1174866" y="823069"/>
                  <a:pt x="1146999" y="1039903"/>
                </a:cubicBezTo>
                <a:cubicBezTo>
                  <a:pt x="1106562" y="1357577"/>
                  <a:pt x="789750" y="1547407"/>
                  <a:pt x="502601" y="1427029"/>
                </a:cubicBezTo>
                <a:cubicBezTo>
                  <a:pt x="303292" y="1343573"/>
                  <a:pt x="183634" y="1123578"/>
                  <a:pt x="217535" y="904373"/>
                </a:cubicBezTo>
                <a:cubicBezTo>
                  <a:pt x="256894" y="649831"/>
                  <a:pt x="474662" y="481046"/>
                  <a:pt x="708303" y="494981"/>
                </a:cubicBezTo>
                <a:close/>
                <a:moveTo>
                  <a:pt x="2580518" y="186644"/>
                </a:moveTo>
                <a:cubicBezTo>
                  <a:pt x="2602438" y="187938"/>
                  <a:pt x="2623999" y="192821"/>
                  <a:pt x="2644369" y="201008"/>
                </a:cubicBezTo>
                <a:cubicBezTo>
                  <a:pt x="2730556" y="235843"/>
                  <a:pt x="2783562" y="328998"/>
                  <a:pt x="2771424" y="423660"/>
                </a:cubicBezTo>
                <a:cubicBezTo>
                  <a:pt x="2753683" y="561920"/>
                  <a:pt x="2615927" y="644516"/>
                  <a:pt x="2491026" y="592159"/>
                </a:cubicBezTo>
                <a:cubicBezTo>
                  <a:pt x="2404264" y="555816"/>
                  <a:pt x="2352192" y="460147"/>
                  <a:pt x="2366987" y="364694"/>
                </a:cubicBezTo>
                <a:cubicBezTo>
                  <a:pt x="2384081" y="253943"/>
                  <a:pt x="2478888" y="180540"/>
                  <a:pt x="2580518" y="186644"/>
                </a:cubicBezTo>
                <a:close/>
                <a:moveTo>
                  <a:pt x="3406298" y="0"/>
                </a:moveTo>
                <a:lnTo>
                  <a:pt x="4023898" y="0"/>
                </a:lnTo>
                <a:lnTo>
                  <a:pt x="4039485" y="16440"/>
                </a:lnTo>
                <a:cubicBezTo>
                  <a:pt x="4112899" y="107670"/>
                  <a:pt x="4150006" y="228832"/>
                  <a:pt x="4134340" y="350976"/>
                </a:cubicBezTo>
                <a:cubicBezTo>
                  <a:pt x="4097638" y="636402"/>
                  <a:pt x="3812859" y="806910"/>
                  <a:pt x="3554440" y="699175"/>
                </a:cubicBezTo>
                <a:cubicBezTo>
                  <a:pt x="3374882" y="624048"/>
                  <a:pt x="3267147" y="426247"/>
                  <a:pt x="3297887" y="228805"/>
                </a:cubicBezTo>
                <a:cubicBezTo>
                  <a:pt x="3311165" y="142914"/>
                  <a:pt x="3347028" y="67910"/>
                  <a:pt x="3397755" y="8363"/>
                </a:cubicBezTo>
                <a:close/>
                <a:moveTo>
                  <a:pt x="1503015" y="0"/>
                </a:moveTo>
                <a:lnTo>
                  <a:pt x="1857869" y="0"/>
                </a:lnTo>
                <a:lnTo>
                  <a:pt x="1875734" y="7199"/>
                </a:lnTo>
                <a:cubicBezTo>
                  <a:pt x="1972792" y="53203"/>
                  <a:pt x="2044088" y="119768"/>
                  <a:pt x="2073805" y="147644"/>
                </a:cubicBezTo>
                <a:cubicBezTo>
                  <a:pt x="2298899" y="357871"/>
                  <a:pt x="2120777" y="615502"/>
                  <a:pt x="2304070" y="931092"/>
                </a:cubicBezTo>
                <a:cubicBezTo>
                  <a:pt x="2332548" y="977849"/>
                  <a:pt x="2365220" y="1021948"/>
                  <a:pt x="2401678" y="1062815"/>
                </a:cubicBezTo>
                <a:cubicBezTo>
                  <a:pt x="2473501" y="1144478"/>
                  <a:pt x="2607307" y="1130114"/>
                  <a:pt x="2658732" y="1035092"/>
                </a:cubicBezTo>
                <a:cubicBezTo>
                  <a:pt x="2743699" y="878014"/>
                  <a:pt x="2824931" y="701903"/>
                  <a:pt x="2989622" y="656081"/>
                </a:cubicBezTo>
                <a:cubicBezTo>
                  <a:pt x="3309810" y="566949"/>
                  <a:pt x="3500428" y="1096285"/>
                  <a:pt x="3832251" y="1033009"/>
                </a:cubicBezTo>
                <a:cubicBezTo>
                  <a:pt x="3970008" y="1006722"/>
                  <a:pt x="4049875" y="893816"/>
                  <a:pt x="4122489" y="753905"/>
                </a:cubicBezTo>
                <a:cubicBezTo>
                  <a:pt x="4142671" y="714904"/>
                  <a:pt x="4162351" y="673821"/>
                  <a:pt x="4182533" y="631806"/>
                </a:cubicBezTo>
                <a:cubicBezTo>
                  <a:pt x="4229290" y="465301"/>
                  <a:pt x="4292692" y="172828"/>
                  <a:pt x="4600355" y="8334"/>
                </a:cubicBezTo>
                <a:lnTo>
                  <a:pt x="4621097" y="0"/>
                </a:lnTo>
                <a:lnTo>
                  <a:pt x="5592502" y="0"/>
                </a:lnTo>
                <a:lnTo>
                  <a:pt x="5592502" y="6214998"/>
                </a:lnTo>
                <a:lnTo>
                  <a:pt x="5570190" y="6214772"/>
                </a:lnTo>
                <a:cubicBezTo>
                  <a:pt x="5484588" y="6205588"/>
                  <a:pt x="5403563" y="6179480"/>
                  <a:pt x="5336013" y="6134537"/>
                </a:cubicBezTo>
                <a:cubicBezTo>
                  <a:pt x="5329154" y="6129869"/>
                  <a:pt x="5322654" y="6124696"/>
                  <a:pt x="5316549" y="6119095"/>
                </a:cubicBezTo>
                <a:cubicBezTo>
                  <a:pt x="5197251" y="6026083"/>
                  <a:pt x="4557234" y="5546951"/>
                  <a:pt x="4161920" y="5655261"/>
                </a:cubicBezTo>
                <a:cubicBezTo>
                  <a:pt x="3724588" y="5774990"/>
                  <a:pt x="3364683" y="6051365"/>
                  <a:pt x="3163578" y="5852918"/>
                </a:cubicBezTo>
                <a:cubicBezTo>
                  <a:pt x="3116533" y="5806591"/>
                  <a:pt x="3049235" y="5739436"/>
                  <a:pt x="2973749" y="5663664"/>
                </a:cubicBezTo>
                <a:cubicBezTo>
                  <a:pt x="2851650" y="5565913"/>
                  <a:pt x="2725959" y="5472256"/>
                  <a:pt x="2569025" y="5499547"/>
                </a:cubicBezTo>
                <a:cubicBezTo>
                  <a:pt x="2209910" y="5562035"/>
                  <a:pt x="2237849" y="5993549"/>
                  <a:pt x="1769490" y="6169659"/>
                </a:cubicBezTo>
                <a:cubicBezTo>
                  <a:pt x="1527877" y="6260515"/>
                  <a:pt x="1178242" y="6229415"/>
                  <a:pt x="1004789" y="6036355"/>
                </a:cubicBezTo>
                <a:cubicBezTo>
                  <a:pt x="724104" y="5723780"/>
                  <a:pt x="1106993" y="5230642"/>
                  <a:pt x="804905" y="4851273"/>
                </a:cubicBezTo>
                <a:cubicBezTo>
                  <a:pt x="628292" y="4629698"/>
                  <a:pt x="441120" y="4729173"/>
                  <a:pt x="243535" y="4461846"/>
                </a:cubicBezTo>
                <a:cubicBezTo>
                  <a:pt x="97446" y="4264262"/>
                  <a:pt x="-23647" y="4082765"/>
                  <a:pt x="35822" y="3819891"/>
                </a:cubicBezTo>
                <a:cubicBezTo>
                  <a:pt x="115402" y="3468316"/>
                  <a:pt x="419645" y="3331136"/>
                  <a:pt x="416485" y="3077311"/>
                </a:cubicBezTo>
                <a:cubicBezTo>
                  <a:pt x="412894" y="2772206"/>
                  <a:pt x="39413" y="2711086"/>
                  <a:pt x="2855" y="2363246"/>
                </a:cubicBezTo>
                <a:cubicBezTo>
                  <a:pt x="-20990" y="2136357"/>
                  <a:pt x="106640" y="1864649"/>
                  <a:pt x="308319" y="1738959"/>
                </a:cubicBezTo>
                <a:cubicBezTo>
                  <a:pt x="680004" y="1507042"/>
                  <a:pt x="1099021" y="1898408"/>
                  <a:pt x="1384015" y="1665772"/>
                </a:cubicBezTo>
                <a:cubicBezTo>
                  <a:pt x="1554236" y="1526793"/>
                  <a:pt x="1581960" y="1242948"/>
                  <a:pt x="1548849" y="1064181"/>
                </a:cubicBezTo>
                <a:cubicBezTo>
                  <a:pt x="1485717" y="723810"/>
                  <a:pt x="1206612" y="668075"/>
                  <a:pt x="1216954" y="408794"/>
                </a:cubicBezTo>
                <a:cubicBezTo>
                  <a:pt x="1222664" y="264268"/>
                  <a:pt x="1316043" y="114328"/>
                  <a:pt x="1447763" y="29453"/>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220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2F18857B-83B3-3F95-3443-1D5BBF778F99}"/>
              </a:ext>
            </a:extLst>
          </p:cNvPr>
          <p:cNvSpPr>
            <a:spLocks noGrp="1"/>
          </p:cNvSpPr>
          <p:nvPr>
            <p:ph type="title"/>
          </p:nvPr>
        </p:nvSpPr>
        <p:spPr>
          <a:xfrm>
            <a:off x="609600" y="552782"/>
            <a:ext cx="5369169" cy="1575276"/>
          </a:xfrm>
        </p:spPr>
        <p:txBody>
          <a:bodyPr>
            <a:normAutofit/>
          </a:bodyPr>
          <a:lstStyle/>
          <a:p>
            <a:r>
              <a:rPr lang="en-US"/>
              <a:t>Stock Market Predictability</a:t>
            </a:r>
          </a:p>
        </p:txBody>
      </p:sp>
      <p:sp>
        <p:nvSpPr>
          <p:cNvPr id="3" name="Content Placeholder 2">
            <a:extLst>
              <a:ext uri="{FF2B5EF4-FFF2-40B4-BE49-F238E27FC236}">
                <a16:creationId xmlns:a16="http://schemas.microsoft.com/office/drawing/2014/main" id="{6A28257F-0761-C9B2-B66D-1134E932388D}"/>
              </a:ext>
            </a:extLst>
          </p:cNvPr>
          <p:cNvSpPr>
            <a:spLocks noGrp="1"/>
          </p:cNvSpPr>
          <p:nvPr>
            <p:ph idx="1"/>
          </p:nvPr>
        </p:nvSpPr>
        <p:spPr>
          <a:xfrm>
            <a:off x="610197" y="2391994"/>
            <a:ext cx="5726807" cy="3466545"/>
          </a:xfrm>
        </p:spPr>
        <p:txBody>
          <a:bodyPr anchor="t">
            <a:noAutofit/>
          </a:bodyPr>
          <a:lstStyle/>
          <a:p>
            <a:pPr marL="342900" indent="-342900">
              <a:lnSpc>
                <a:spcPct val="100000"/>
              </a:lnSpc>
              <a:buFont typeface="Arial" panose="020B0604020202020204" pitchFamily="34" charset="0"/>
              <a:buChar char="•"/>
            </a:pPr>
            <a:r>
              <a:rPr lang="en-US" sz="1650"/>
              <a:t>There is a lot of facts, data, and statistics readily available for investors everyday. With all this data investors have options in finding models for return predictability.</a:t>
            </a:r>
          </a:p>
          <a:p>
            <a:pPr marL="342900" indent="-342900">
              <a:lnSpc>
                <a:spcPct val="100000"/>
              </a:lnSpc>
              <a:buFont typeface="Arial" panose="020B0604020202020204" pitchFamily="34" charset="0"/>
              <a:buChar char="•"/>
            </a:pPr>
            <a:r>
              <a:rPr lang="en-US" sz="1650"/>
              <a:t> Assessing this predictability requires making predictions for positive net returns based on large sets of conditional information, which has been proven to not be possible through conventional statistics.</a:t>
            </a:r>
          </a:p>
          <a:p>
            <a:pPr marL="342900" indent="-342900">
              <a:lnSpc>
                <a:spcPct val="100000"/>
              </a:lnSpc>
              <a:buFont typeface="Arial" panose="020B0604020202020204" pitchFamily="34" charset="0"/>
              <a:buChar char="•"/>
            </a:pPr>
            <a:r>
              <a:rPr lang="en-US" sz="1650"/>
              <a:t>Therefore, machine learning models have gained popularity in the financial sector, with several machine learning models being used to study stock returns. These models function by using past stock returns as features and output future stock returns.</a:t>
            </a:r>
          </a:p>
        </p:txBody>
      </p:sp>
      <p:pic>
        <p:nvPicPr>
          <p:cNvPr id="2050" name="Picture 2" descr="How Does the Stock Market Work? Understanding the Basics | The Motley Fool">
            <a:extLst>
              <a:ext uri="{FF2B5EF4-FFF2-40B4-BE49-F238E27FC236}">
                <a16:creationId xmlns:a16="http://schemas.microsoft.com/office/drawing/2014/main" id="{07A39583-4E4C-4BE3-3F44-A10C298275B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868" r="23327"/>
          <a:stretch/>
        </p:blipFill>
        <p:spPr bwMode="auto">
          <a:xfrm>
            <a:off x="6599498" y="2"/>
            <a:ext cx="5592502" cy="6218525"/>
          </a:xfrm>
          <a:custGeom>
            <a:avLst/>
            <a:gdLst/>
            <a:ahLst/>
            <a:cxnLst/>
            <a:rect l="l" t="t" r="r" b="b"/>
            <a:pathLst>
              <a:path w="5592502" h="6218525">
                <a:moveTo>
                  <a:pt x="2549391" y="5657612"/>
                </a:moveTo>
                <a:cubicBezTo>
                  <a:pt x="2568895" y="5660359"/>
                  <a:pt x="2588012" y="5665853"/>
                  <a:pt x="2606158" y="5674005"/>
                </a:cubicBezTo>
                <a:cubicBezTo>
                  <a:pt x="2690694" y="5711355"/>
                  <a:pt x="2743699" y="5803287"/>
                  <a:pt x="2734722" y="5897877"/>
                </a:cubicBezTo>
                <a:cubicBezTo>
                  <a:pt x="2720716" y="6045476"/>
                  <a:pt x="2578003" y="6136188"/>
                  <a:pt x="2445921" y="6086557"/>
                </a:cubicBezTo>
                <a:cubicBezTo>
                  <a:pt x="2352551" y="6051652"/>
                  <a:pt x="2293727" y="5951889"/>
                  <a:pt x="2306440" y="5850621"/>
                </a:cubicBezTo>
                <a:cubicBezTo>
                  <a:pt x="2319512" y="5745685"/>
                  <a:pt x="2398158" y="5671063"/>
                  <a:pt x="2490307" y="5657701"/>
                </a:cubicBezTo>
                <a:cubicBezTo>
                  <a:pt x="2509998" y="5654864"/>
                  <a:pt x="2529887" y="5654864"/>
                  <a:pt x="2549391" y="5657612"/>
                </a:cubicBezTo>
                <a:close/>
                <a:moveTo>
                  <a:pt x="708303" y="494981"/>
                </a:moveTo>
                <a:cubicBezTo>
                  <a:pt x="758766" y="498141"/>
                  <a:pt x="808381" y="509490"/>
                  <a:pt x="855181" y="528594"/>
                </a:cubicBezTo>
                <a:cubicBezTo>
                  <a:pt x="1052623" y="608676"/>
                  <a:pt x="1174866" y="823069"/>
                  <a:pt x="1146999" y="1039903"/>
                </a:cubicBezTo>
                <a:cubicBezTo>
                  <a:pt x="1106562" y="1357577"/>
                  <a:pt x="789750" y="1547407"/>
                  <a:pt x="502601" y="1427029"/>
                </a:cubicBezTo>
                <a:cubicBezTo>
                  <a:pt x="303292" y="1343573"/>
                  <a:pt x="183634" y="1123578"/>
                  <a:pt x="217535" y="904373"/>
                </a:cubicBezTo>
                <a:cubicBezTo>
                  <a:pt x="256894" y="649831"/>
                  <a:pt x="474662" y="481046"/>
                  <a:pt x="708303" y="494981"/>
                </a:cubicBezTo>
                <a:close/>
                <a:moveTo>
                  <a:pt x="2580518" y="186644"/>
                </a:moveTo>
                <a:cubicBezTo>
                  <a:pt x="2602438" y="187938"/>
                  <a:pt x="2623999" y="192821"/>
                  <a:pt x="2644369" y="201008"/>
                </a:cubicBezTo>
                <a:cubicBezTo>
                  <a:pt x="2730556" y="235843"/>
                  <a:pt x="2783562" y="328998"/>
                  <a:pt x="2771424" y="423660"/>
                </a:cubicBezTo>
                <a:cubicBezTo>
                  <a:pt x="2753683" y="561920"/>
                  <a:pt x="2615927" y="644516"/>
                  <a:pt x="2491026" y="592159"/>
                </a:cubicBezTo>
                <a:cubicBezTo>
                  <a:pt x="2404264" y="555816"/>
                  <a:pt x="2352192" y="460147"/>
                  <a:pt x="2366987" y="364694"/>
                </a:cubicBezTo>
                <a:cubicBezTo>
                  <a:pt x="2384081" y="253943"/>
                  <a:pt x="2478888" y="180540"/>
                  <a:pt x="2580518" y="186644"/>
                </a:cubicBezTo>
                <a:close/>
                <a:moveTo>
                  <a:pt x="3406298" y="0"/>
                </a:moveTo>
                <a:lnTo>
                  <a:pt x="4023898" y="0"/>
                </a:lnTo>
                <a:lnTo>
                  <a:pt x="4039485" y="16440"/>
                </a:lnTo>
                <a:cubicBezTo>
                  <a:pt x="4112899" y="107670"/>
                  <a:pt x="4150006" y="228832"/>
                  <a:pt x="4134340" y="350976"/>
                </a:cubicBezTo>
                <a:cubicBezTo>
                  <a:pt x="4097638" y="636402"/>
                  <a:pt x="3812859" y="806910"/>
                  <a:pt x="3554440" y="699175"/>
                </a:cubicBezTo>
                <a:cubicBezTo>
                  <a:pt x="3374882" y="624048"/>
                  <a:pt x="3267147" y="426247"/>
                  <a:pt x="3297887" y="228805"/>
                </a:cubicBezTo>
                <a:cubicBezTo>
                  <a:pt x="3311165" y="142914"/>
                  <a:pt x="3347028" y="67910"/>
                  <a:pt x="3397755" y="8363"/>
                </a:cubicBezTo>
                <a:close/>
                <a:moveTo>
                  <a:pt x="1503015" y="0"/>
                </a:moveTo>
                <a:lnTo>
                  <a:pt x="1857869" y="0"/>
                </a:lnTo>
                <a:lnTo>
                  <a:pt x="1875734" y="7199"/>
                </a:lnTo>
                <a:cubicBezTo>
                  <a:pt x="1972792" y="53203"/>
                  <a:pt x="2044088" y="119768"/>
                  <a:pt x="2073805" y="147644"/>
                </a:cubicBezTo>
                <a:cubicBezTo>
                  <a:pt x="2298899" y="357871"/>
                  <a:pt x="2120777" y="615502"/>
                  <a:pt x="2304070" y="931092"/>
                </a:cubicBezTo>
                <a:cubicBezTo>
                  <a:pt x="2332548" y="977849"/>
                  <a:pt x="2365220" y="1021948"/>
                  <a:pt x="2401678" y="1062815"/>
                </a:cubicBezTo>
                <a:cubicBezTo>
                  <a:pt x="2473501" y="1144478"/>
                  <a:pt x="2607307" y="1130114"/>
                  <a:pt x="2658732" y="1035092"/>
                </a:cubicBezTo>
                <a:cubicBezTo>
                  <a:pt x="2743699" y="878014"/>
                  <a:pt x="2824931" y="701903"/>
                  <a:pt x="2989622" y="656081"/>
                </a:cubicBezTo>
                <a:cubicBezTo>
                  <a:pt x="3309810" y="566949"/>
                  <a:pt x="3500428" y="1096285"/>
                  <a:pt x="3832251" y="1033009"/>
                </a:cubicBezTo>
                <a:cubicBezTo>
                  <a:pt x="3970008" y="1006722"/>
                  <a:pt x="4049875" y="893816"/>
                  <a:pt x="4122489" y="753905"/>
                </a:cubicBezTo>
                <a:cubicBezTo>
                  <a:pt x="4142671" y="714904"/>
                  <a:pt x="4162351" y="673821"/>
                  <a:pt x="4182533" y="631806"/>
                </a:cubicBezTo>
                <a:cubicBezTo>
                  <a:pt x="4229290" y="465301"/>
                  <a:pt x="4292692" y="172828"/>
                  <a:pt x="4600355" y="8334"/>
                </a:cubicBezTo>
                <a:lnTo>
                  <a:pt x="4621097" y="0"/>
                </a:lnTo>
                <a:lnTo>
                  <a:pt x="5592502" y="0"/>
                </a:lnTo>
                <a:lnTo>
                  <a:pt x="5592502" y="6214998"/>
                </a:lnTo>
                <a:lnTo>
                  <a:pt x="5570190" y="6214772"/>
                </a:lnTo>
                <a:cubicBezTo>
                  <a:pt x="5484588" y="6205588"/>
                  <a:pt x="5403563" y="6179480"/>
                  <a:pt x="5336013" y="6134537"/>
                </a:cubicBezTo>
                <a:cubicBezTo>
                  <a:pt x="5329154" y="6129869"/>
                  <a:pt x="5322654" y="6124696"/>
                  <a:pt x="5316549" y="6119095"/>
                </a:cubicBezTo>
                <a:cubicBezTo>
                  <a:pt x="5197251" y="6026083"/>
                  <a:pt x="4557234" y="5546951"/>
                  <a:pt x="4161920" y="5655261"/>
                </a:cubicBezTo>
                <a:cubicBezTo>
                  <a:pt x="3724588" y="5774990"/>
                  <a:pt x="3364683" y="6051365"/>
                  <a:pt x="3163578" y="5852918"/>
                </a:cubicBezTo>
                <a:cubicBezTo>
                  <a:pt x="3116533" y="5806591"/>
                  <a:pt x="3049235" y="5739436"/>
                  <a:pt x="2973749" y="5663664"/>
                </a:cubicBezTo>
                <a:cubicBezTo>
                  <a:pt x="2851650" y="5565913"/>
                  <a:pt x="2725959" y="5472256"/>
                  <a:pt x="2569025" y="5499547"/>
                </a:cubicBezTo>
                <a:cubicBezTo>
                  <a:pt x="2209910" y="5562035"/>
                  <a:pt x="2237849" y="5993549"/>
                  <a:pt x="1769490" y="6169659"/>
                </a:cubicBezTo>
                <a:cubicBezTo>
                  <a:pt x="1527877" y="6260515"/>
                  <a:pt x="1178242" y="6229415"/>
                  <a:pt x="1004789" y="6036355"/>
                </a:cubicBezTo>
                <a:cubicBezTo>
                  <a:pt x="724104" y="5723780"/>
                  <a:pt x="1106993" y="5230642"/>
                  <a:pt x="804905" y="4851273"/>
                </a:cubicBezTo>
                <a:cubicBezTo>
                  <a:pt x="628292" y="4629698"/>
                  <a:pt x="441120" y="4729173"/>
                  <a:pt x="243535" y="4461846"/>
                </a:cubicBezTo>
                <a:cubicBezTo>
                  <a:pt x="97446" y="4264262"/>
                  <a:pt x="-23647" y="4082765"/>
                  <a:pt x="35822" y="3819891"/>
                </a:cubicBezTo>
                <a:cubicBezTo>
                  <a:pt x="115402" y="3468316"/>
                  <a:pt x="419645" y="3331136"/>
                  <a:pt x="416485" y="3077311"/>
                </a:cubicBezTo>
                <a:cubicBezTo>
                  <a:pt x="412894" y="2772206"/>
                  <a:pt x="39413" y="2711086"/>
                  <a:pt x="2855" y="2363246"/>
                </a:cubicBezTo>
                <a:cubicBezTo>
                  <a:pt x="-20990" y="2136357"/>
                  <a:pt x="106640" y="1864649"/>
                  <a:pt x="308319" y="1738959"/>
                </a:cubicBezTo>
                <a:cubicBezTo>
                  <a:pt x="680004" y="1507042"/>
                  <a:pt x="1099021" y="1898408"/>
                  <a:pt x="1384015" y="1665772"/>
                </a:cubicBezTo>
                <a:cubicBezTo>
                  <a:pt x="1554236" y="1526793"/>
                  <a:pt x="1581960" y="1242948"/>
                  <a:pt x="1548849" y="1064181"/>
                </a:cubicBezTo>
                <a:cubicBezTo>
                  <a:pt x="1485717" y="723810"/>
                  <a:pt x="1206612" y="668075"/>
                  <a:pt x="1216954" y="408794"/>
                </a:cubicBezTo>
                <a:cubicBezTo>
                  <a:pt x="1222664" y="264268"/>
                  <a:pt x="1316043" y="114328"/>
                  <a:pt x="1447763" y="29453"/>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9906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A7CD8B8A-B127-B4F1-353B-8449D727D6F0}"/>
              </a:ext>
            </a:extLst>
          </p:cNvPr>
          <p:cNvSpPr>
            <a:spLocks noGrp="1"/>
          </p:cNvSpPr>
          <p:nvPr>
            <p:ph type="title"/>
          </p:nvPr>
        </p:nvSpPr>
        <p:spPr>
          <a:xfrm>
            <a:off x="609600" y="552782"/>
            <a:ext cx="5369169" cy="1575276"/>
          </a:xfrm>
        </p:spPr>
        <p:txBody>
          <a:bodyPr>
            <a:normAutofit/>
          </a:bodyPr>
          <a:lstStyle/>
          <a:p>
            <a:r>
              <a:rPr lang="en-US"/>
              <a:t>Project Objective</a:t>
            </a:r>
          </a:p>
        </p:txBody>
      </p:sp>
      <p:sp>
        <p:nvSpPr>
          <p:cNvPr id="3" name="Content Placeholder 2">
            <a:extLst>
              <a:ext uri="{FF2B5EF4-FFF2-40B4-BE49-F238E27FC236}">
                <a16:creationId xmlns:a16="http://schemas.microsoft.com/office/drawing/2014/main" id="{AF52608A-25BA-9DF2-6598-50399DE2070F}"/>
              </a:ext>
            </a:extLst>
          </p:cNvPr>
          <p:cNvSpPr>
            <a:spLocks noGrp="1"/>
          </p:cNvSpPr>
          <p:nvPr>
            <p:ph idx="1"/>
          </p:nvPr>
        </p:nvSpPr>
        <p:spPr>
          <a:xfrm>
            <a:off x="610198" y="2391994"/>
            <a:ext cx="5592502" cy="3913223"/>
          </a:xfrm>
        </p:spPr>
        <p:txBody>
          <a:bodyPr anchor="t">
            <a:normAutofit fontScale="77500" lnSpcReduction="20000"/>
          </a:bodyPr>
          <a:lstStyle/>
          <a:p>
            <a:pPr marL="342900" indent="-342900">
              <a:lnSpc>
                <a:spcPct val="100000"/>
              </a:lnSpc>
              <a:buFont typeface="Arial" panose="020B0604020202020204" pitchFamily="34" charset="0"/>
              <a:buChar char="•"/>
            </a:pPr>
            <a:r>
              <a:rPr lang="en-US" sz="2100"/>
              <a:t>The primary objective of our project was to use machine learning to predict daily stock returns of the US stock market based on a selection of companies. </a:t>
            </a:r>
          </a:p>
          <a:p>
            <a:pPr marL="342900" indent="-342900">
              <a:lnSpc>
                <a:spcPct val="100000"/>
              </a:lnSpc>
              <a:buFont typeface="Arial" panose="020B0604020202020204" pitchFamily="34" charset="0"/>
              <a:buChar char="•"/>
            </a:pPr>
            <a:r>
              <a:rPr lang="en-US" sz="2100"/>
              <a:t>For our project we decided on building a neural network that uses stock data from the years of 2014-2019. With the plan being that our model will be able to predict the next day’s returns with a threshold of 0.</a:t>
            </a:r>
          </a:p>
          <a:p>
            <a:pPr marL="342900" indent="-342900">
              <a:lnSpc>
                <a:spcPct val="100000"/>
              </a:lnSpc>
              <a:buFont typeface="Arial" panose="020B0604020202020204" pitchFamily="34" charset="0"/>
              <a:buChar char="•"/>
            </a:pPr>
            <a:r>
              <a:rPr lang="en-US" sz="2100"/>
              <a:t>The features used by our model would be the (lagged entries) past returns from each stock, while using the </a:t>
            </a:r>
            <a:r>
              <a:rPr lang="en-US" sz="2100" err="1"/>
              <a:t>Nevasalmi</a:t>
            </a:r>
            <a:r>
              <a:rPr lang="en-US" sz="2100"/>
              <a:t> methodology which states that lag lengths beyond ten days are uninformative.</a:t>
            </a:r>
          </a:p>
          <a:p>
            <a:pPr marL="342900" indent="-342900">
              <a:lnSpc>
                <a:spcPct val="100000"/>
              </a:lnSpc>
              <a:buFont typeface="Arial" panose="020B0604020202020204" pitchFamily="34" charset="0"/>
              <a:buChar char="•"/>
            </a:pPr>
            <a:r>
              <a:rPr lang="en-US" sz="2100"/>
              <a:t>To test the performance of our model, we will be using the accuracy classification for each model.</a:t>
            </a:r>
          </a:p>
          <a:p>
            <a:pPr marL="342900" indent="-342900">
              <a:lnSpc>
                <a:spcPct val="100000"/>
              </a:lnSpc>
              <a:buFont typeface="Arial" panose="020B0604020202020204" pitchFamily="34" charset="0"/>
              <a:buChar char="•"/>
            </a:pPr>
            <a:endParaRPr lang="en-US" sz="1300"/>
          </a:p>
        </p:txBody>
      </p:sp>
      <p:pic>
        <p:nvPicPr>
          <p:cNvPr id="3074" name="Picture 2" descr="How Does the Stock Market Work? Understanding the Basics | The Motley Fool">
            <a:extLst>
              <a:ext uri="{FF2B5EF4-FFF2-40B4-BE49-F238E27FC236}">
                <a16:creationId xmlns:a16="http://schemas.microsoft.com/office/drawing/2014/main" id="{CF8D6A8A-B106-9403-4C04-436899121B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868" r="23327"/>
          <a:stretch/>
        </p:blipFill>
        <p:spPr bwMode="auto">
          <a:xfrm>
            <a:off x="6599498" y="2"/>
            <a:ext cx="5592502" cy="6218525"/>
          </a:xfrm>
          <a:custGeom>
            <a:avLst/>
            <a:gdLst/>
            <a:ahLst/>
            <a:cxnLst/>
            <a:rect l="l" t="t" r="r" b="b"/>
            <a:pathLst>
              <a:path w="5592502" h="6218525">
                <a:moveTo>
                  <a:pt x="2549391" y="5657612"/>
                </a:moveTo>
                <a:cubicBezTo>
                  <a:pt x="2568895" y="5660359"/>
                  <a:pt x="2588012" y="5665853"/>
                  <a:pt x="2606158" y="5674005"/>
                </a:cubicBezTo>
                <a:cubicBezTo>
                  <a:pt x="2690694" y="5711355"/>
                  <a:pt x="2743699" y="5803287"/>
                  <a:pt x="2734722" y="5897877"/>
                </a:cubicBezTo>
                <a:cubicBezTo>
                  <a:pt x="2720716" y="6045476"/>
                  <a:pt x="2578003" y="6136188"/>
                  <a:pt x="2445921" y="6086557"/>
                </a:cubicBezTo>
                <a:cubicBezTo>
                  <a:pt x="2352551" y="6051652"/>
                  <a:pt x="2293727" y="5951889"/>
                  <a:pt x="2306440" y="5850621"/>
                </a:cubicBezTo>
                <a:cubicBezTo>
                  <a:pt x="2319512" y="5745685"/>
                  <a:pt x="2398158" y="5671063"/>
                  <a:pt x="2490307" y="5657701"/>
                </a:cubicBezTo>
                <a:cubicBezTo>
                  <a:pt x="2509998" y="5654864"/>
                  <a:pt x="2529887" y="5654864"/>
                  <a:pt x="2549391" y="5657612"/>
                </a:cubicBezTo>
                <a:close/>
                <a:moveTo>
                  <a:pt x="708303" y="494981"/>
                </a:moveTo>
                <a:cubicBezTo>
                  <a:pt x="758766" y="498141"/>
                  <a:pt x="808381" y="509490"/>
                  <a:pt x="855181" y="528594"/>
                </a:cubicBezTo>
                <a:cubicBezTo>
                  <a:pt x="1052623" y="608676"/>
                  <a:pt x="1174866" y="823069"/>
                  <a:pt x="1146999" y="1039903"/>
                </a:cubicBezTo>
                <a:cubicBezTo>
                  <a:pt x="1106562" y="1357577"/>
                  <a:pt x="789750" y="1547407"/>
                  <a:pt x="502601" y="1427029"/>
                </a:cubicBezTo>
                <a:cubicBezTo>
                  <a:pt x="303292" y="1343573"/>
                  <a:pt x="183634" y="1123578"/>
                  <a:pt x="217535" y="904373"/>
                </a:cubicBezTo>
                <a:cubicBezTo>
                  <a:pt x="256894" y="649831"/>
                  <a:pt x="474662" y="481046"/>
                  <a:pt x="708303" y="494981"/>
                </a:cubicBezTo>
                <a:close/>
                <a:moveTo>
                  <a:pt x="2580518" y="186644"/>
                </a:moveTo>
                <a:cubicBezTo>
                  <a:pt x="2602438" y="187938"/>
                  <a:pt x="2623999" y="192821"/>
                  <a:pt x="2644369" y="201008"/>
                </a:cubicBezTo>
                <a:cubicBezTo>
                  <a:pt x="2730556" y="235843"/>
                  <a:pt x="2783562" y="328998"/>
                  <a:pt x="2771424" y="423660"/>
                </a:cubicBezTo>
                <a:cubicBezTo>
                  <a:pt x="2753683" y="561920"/>
                  <a:pt x="2615927" y="644516"/>
                  <a:pt x="2491026" y="592159"/>
                </a:cubicBezTo>
                <a:cubicBezTo>
                  <a:pt x="2404264" y="555816"/>
                  <a:pt x="2352192" y="460147"/>
                  <a:pt x="2366987" y="364694"/>
                </a:cubicBezTo>
                <a:cubicBezTo>
                  <a:pt x="2384081" y="253943"/>
                  <a:pt x="2478888" y="180540"/>
                  <a:pt x="2580518" y="186644"/>
                </a:cubicBezTo>
                <a:close/>
                <a:moveTo>
                  <a:pt x="3406298" y="0"/>
                </a:moveTo>
                <a:lnTo>
                  <a:pt x="4023898" y="0"/>
                </a:lnTo>
                <a:lnTo>
                  <a:pt x="4039485" y="16440"/>
                </a:lnTo>
                <a:cubicBezTo>
                  <a:pt x="4112899" y="107670"/>
                  <a:pt x="4150006" y="228832"/>
                  <a:pt x="4134340" y="350976"/>
                </a:cubicBezTo>
                <a:cubicBezTo>
                  <a:pt x="4097638" y="636402"/>
                  <a:pt x="3812859" y="806910"/>
                  <a:pt x="3554440" y="699175"/>
                </a:cubicBezTo>
                <a:cubicBezTo>
                  <a:pt x="3374882" y="624048"/>
                  <a:pt x="3267147" y="426247"/>
                  <a:pt x="3297887" y="228805"/>
                </a:cubicBezTo>
                <a:cubicBezTo>
                  <a:pt x="3311165" y="142914"/>
                  <a:pt x="3347028" y="67910"/>
                  <a:pt x="3397755" y="8363"/>
                </a:cubicBezTo>
                <a:close/>
                <a:moveTo>
                  <a:pt x="1503015" y="0"/>
                </a:moveTo>
                <a:lnTo>
                  <a:pt x="1857869" y="0"/>
                </a:lnTo>
                <a:lnTo>
                  <a:pt x="1875734" y="7199"/>
                </a:lnTo>
                <a:cubicBezTo>
                  <a:pt x="1972792" y="53203"/>
                  <a:pt x="2044088" y="119768"/>
                  <a:pt x="2073805" y="147644"/>
                </a:cubicBezTo>
                <a:cubicBezTo>
                  <a:pt x="2298899" y="357871"/>
                  <a:pt x="2120777" y="615502"/>
                  <a:pt x="2304070" y="931092"/>
                </a:cubicBezTo>
                <a:cubicBezTo>
                  <a:pt x="2332548" y="977849"/>
                  <a:pt x="2365220" y="1021948"/>
                  <a:pt x="2401678" y="1062815"/>
                </a:cubicBezTo>
                <a:cubicBezTo>
                  <a:pt x="2473501" y="1144478"/>
                  <a:pt x="2607307" y="1130114"/>
                  <a:pt x="2658732" y="1035092"/>
                </a:cubicBezTo>
                <a:cubicBezTo>
                  <a:pt x="2743699" y="878014"/>
                  <a:pt x="2824931" y="701903"/>
                  <a:pt x="2989622" y="656081"/>
                </a:cubicBezTo>
                <a:cubicBezTo>
                  <a:pt x="3309810" y="566949"/>
                  <a:pt x="3500428" y="1096285"/>
                  <a:pt x="3832251" y="1033009"/>
                </a:cubicBezTo>
                <a:cubicBezTo>
                  <a:pt x="3970008" y="1006722"/>
                  <a:pt x="4049875" y="893816"/>
                  <a:pt x="4122489" y="753905"/>
                </a:cubicBezTo>
                <a:cubicBezTo>
                  <a:pt x="4142671" y="714904"/>
                  <a:pt x="4162351" y="673821"/>
                  <a:pt x="4182533" y="631806"/>
                </a:cubicBezTo>
                <a:cubicBezTo>
                  <a:pt x="4229290" y="465301"/>
                  <a:pt x="4292692" y="172828"/>
                  <a:pt x="4600355" y="8334"/>
                </a:cubicBezTo>
                <a:lnTo>
                  <a:pt x="4621097" y="0"/>
                </a:lnTo>
                <a:lnTo>
                  <a:pt x="5592502" y="0"/>
                </a:lnTo>
                <a:lnTo>
                  <a:pt x="5592502" y="6214998"/>
                </a:lnTo>
                <a:lnTo>
                  <a:pt x="5570190" y="6214772"/>
                </a:lnTo>
                <a:cubicBezTo>
                  <a:pt x="5484588" y="6205588"/>
                  <a:pt x="5403563" y="6179480"/>
                  <a:pt x="5336013" y="6134537"/>
                </a:cubicBezTo>
                <a:cubicBezTo>
                  <a:pt x="5329154" y="6129869"/>
                  <a:pt x="5322654" y="6124696"/>
                  <a:pt x="5316549" y="6119095"/>
                </a:cubicBezTo>
                <a:cubicBezTo>
                  <a:pt x="5197251" y="6026083"/>
                  <a:pt x="4557234" y="5546951"/>
                  <a:pt x="4161920" y="5655261"/>
                </a:cubicBezTo>
                <a:cubicBezTo>
                  <a:pt x="3724588" y="5774990"/>
                  <a:pt x="3364683" y="6051365"/>
                  <a:pt x="3163578" y="5852918"/>
                </a:cubicBezTo>
                <a:cubicBezTo>
                  <a:pt x="3116533" y="5806591"/>
                  <a:pt x="3049235" y="5739436"/>
                  <a:pt x="2973749" y="5663664"/>
                </a:cubicBezTo>
                <a:cubicBezTo>
                  <a:pt x="2851650" y="5565913"/>
                  <a:pt x="2725959" y="5472256"/>
                  <a:pt x="2569025" y="5499547"/>
                </a:cubicBezTo>
                <a:cubicBezTo>
                  <a:pt x="2209910" y="5562035"/>
                  <a:pt x="2237849" y="5993549"/>
                  <a:pt x="1769490" y="6169659"/>
                </a:cubicBezTo>
                <a:cubicBezTo>
                  <a:pt x="1527877" y="6260515"/>
                  <a:pt x="1178242" y="6229415"/>
                  <a:pt x="1004789" y="6036355"/>
                </a:cubicBezTo>
                <a:cubicBezTo>
                  <a:pt x="724104" y="5723780"/>
                  <a:pt x="1106993" y="5230642"/>
                  <a:pt x="804905" y="4851273"/>
                </a:cubicBezTo>
                <a:cubicBezTo>
                  <a:pt x="628292" y="4629698"/>
                  <a:pt x="441120" y="4729173"/>
                  <a:pt x="243535" y="4461846"/>
                </a:cubicBezTo>
                <a:cubicBezTo>
                  <a:pt x="97446" y="4264262"/>
                  <a:pt x="-23647" y="4082765"/>
                  <a:pt x="35822" y="3819891"/>
                </a:cubicBezTo>
                <a:cubicBezTo>
                  <a:pt x="115402" y="3468316"/>
                  <a:pt x="419645" y="3331136"/>
                  <a:pt x="416485" y="3077311"/>
                </a:cubicBezTo>
                <a:cubicBezTo>
                  <a:pt x="412894" y="2772206"/>
                  <a:pt x="39413" y="2711086"/>
                  <a:pt x="2855" y="2363246"/>
                </a:cubicBezTo>
                <a:cubicBezTo>
                  <a:pt x="-20990" y="2136357"/>
                  <a:pt x="106640" y="1864649"/>
                  <a:pt x="308319" y="1738959"/>
                </a:cubicBezTo>
                <a:cubicBezTo>
                  <a:pt x="680004" y="1507042"/>
                  <a:pt x="1099021" y="1898408"/>
                  <a:pt x="1384015" y="1665772"/>
                </a:cubicBezTo>
                <a:cubicBezTo>
                  <a:pt x="1554236" y="1526793"/>
                  <a:pt x="1581960" y="1242948"/>
                  <a:pt x="1548849" y="1064181"/>
                </a:cubicBezTo>
                <a:cubicBezTo>
                  <a:pt x="1485717" y="723810"/>
                  <a:pt x="1206612" y="668075"/>
                  <a:pt x="1216954" y="408794"/>
                </a:cubicBezTo>
                <a:cubicBezTo>
                  <a:pt x="1222664" y="264268"/>
                  <a:pt x="1316043" y="114328"/>
                  <a:pt x="1447763" y="29453"/>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5215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D2400-91E3-46F1-914C-8ECDD6D08269}"/>
              </a:ext>
            </a:extLst>
          </p:cNvPr>
          <p:cNvSpPr>
            <a:spLocks noGrp="1"/>
          </p:cNvSpPr>
          <p:nvPr>
            <p:ph type="title"/>
          </p:nvPr>
        </p:nvSpPr>
        <p:spPr>
          <a:xfrm>
            <a:off x="609600" y="552782"/>
            <a:ext cx="5545870" cy="1658525"/>
          </a:xfrm>
        </p:spPr>
        <p:txBody>
          <a:bodyPr>
            <a:normAutofit/>
          </a:bodyPr>
          <a:lstStyle/>
          <a:p>
            <a:r>
              <a:rPr lang="en-US"/>
              <a:t>Preparations </a:t>
            </a:r>
          </a:p>
        </p:txBody>
      </p:sp>
      <mc:AlternateContent xmlns:mc="http://schemas.openxmlformats.org/markup-compatibility/2006">
        <mc:Choice xmlns:a14="http://schemas.microsoft.com/office/drawing/2010/main" Requires="a14">
          <p:sp>
            <p:nvSpPr>
              <p:cNvPr id="5" name="Content Placeholder 2">
                <a:extLst>
                  <a:ext uri="{FF2B5EF4-FFF2-40B4-BE49-F238E27FC236}">
                    <a16:creationId xmlns:a16="http://schemas.microsoft.com/office/drawing/2014/main" id="{6D62B8BB-598E-4563-BAC0-EE3379965F49}"/>
                  </a:ext>
                </a:extLst>
              </p:cNvPr>
              <p:cNvSpPr>
                <a:spLocks noGrp="1"/>
              </p:cNvSpPr>
              <p:nvPr>
                <p:ph idx="1"/>
              </p:nvPr>
            </p:nvSpPr>
            <p:spPr>
              <a:xfrm>
                <a:off x="609600" y="2548521"/>
                <a:ext cx="5545867" cy="3470616"/>
              </a:xfrm>
            </p:spPr>
            <p:txBody>
              <a:bodyPr>
                <a:normAutofit/>
              </a:bodyPr>
              <a:lstStyle/>
              <a:p>
                <a:pPr marL="342900" indent="-342900">
                  <a:lnSpc>
                    <a:spcPct val="100000"/>
                  </a:lnSpc>
                  <a:buChar char="•"/>
                </a:pPr>
                <a:r>
                  <a:rPr lang="en-US" sz="1500"/>
                  <a:t>Select Data</a:t>
                </a:r>
              </a:p>
              <a:p>
                <a:pPr marL="571500" lvl="1" indent="-342900">
                  <a:lnSpc>
                    <a:spcPct val="100000"/>
                  </a:lnSpc>
                  <a:buChar char="•"/>
                </a:pPr>
                <a:r>
                  <a:rPr lang="en-US" sz="1500"/>
                  <a:t>Stock (50 stocks from S&amp;P 500)</a:t>
                </a:r>
              </a:p>
              <a:p>
                <a:pPr marL="571500" lvl="1" indent="-342900">
                  <a:lnSpc>
                    <a:spcPct val="100000"/>
                  </a:lnSpc>
                  <a:buChar char="•"/>
                </a:pPr>
                <a:r>
                  <a:rPr lang="en-US" sz="1500"/>
                  <a:t>Closing Prize</a:t>
                </a:r>
              </a:p>
              <a:p>
                <a:pPr marL="571500" lvl="1" indent="-342900">
                  <a:lnSpc>
                    <a:spcPct val="100000"/>
                  </a:lnSpc>
                  <a:buChar char="•"/>
                </a:pPr>
                <a:r>
                  <a:rPr lang="en-US" sz="1500"/>
                  <a:t>Time Range (daily for 2014-2019)</a:t>
                </a:r>
              </a:p>
              <a:p>
                <a:pPr marL="342900" indent="-342900">
                  <a:lnSpc>
                    <a:spcPct val="100000"/>
                  </a:lnSpc>
                  <a:buChar char="•"/>
                </a:pPr>
                <a:r>
                  <a:rPr lang="en-US" sz="1500"/>
                  <a:t>Normalization: L2 and L1 norm</a:t>
                </a:r>
              </a:p>
              <a:p>
                <a:pPr marL="342900" indent="-342900">
                  <a:lnSpc>
                    <a:spcPct val="100000"/>
                  </a:lnSpc>
                  <a:buChar char="•"/>
                </a:pPr>
                <a:r>
                  <a:rPr lang="en-US" sz="1500"/>
                  <a:t>Sentiment Analysis: </a:t>
                </a:r>
                <a:r>
                  <a:rPr lang="en-US" sz="1500" err="1"/>
                  <a:t>FinBert</a:t>
                </a:r>
                <a:endParaRPr lang="en-US" sz="1500"/>
              </a:p>
              <a:p>
                <a:pPr marL="571500" lvl="1" indent="-342900">
                  <a:lnSpc>
                    <a:spcPct val="100000"/>
                  </a:lnSpc>
                  <a:buChar char="•"/>
                </a:pPr>
                <a:r>
                  <a:rPr lang="en-US" sz="1500"/>
                  <a:t>Pre-trained</a:t>
                </a:r>
              </a:p>
              <a:p>
                <a:pPr marL="342900" indent="-342900">
                  <a:lnSpc>
                    <a:spcPct val="100000"/>
                  </a:lnSpc>
                  <a:buChar char="•"/>
                </a:pPr>
                <a:r>
                  <a:rPr lang="en-US" sz="1500"/>
                  <a:t>Fill Missing with Exponential Decrement (</a:t>
                </a:r>
                <a14:m>
                  <m:oMath xmlns:m="http://schemas.openxmlformats.org/officeDocument/2006/math">
                    <m:sSup>
                      <m:sSupPr>
                        <m:ctrlPr>
                          <a:rPr lang="en-US" sz="1500" b="0" i="1" smtClean="0">
                            <a:latin typeface="Cambria Math" panose="02040503050406030204" pitchFamily="18" charset="0"/>
                          </a:rPr>
                        </m:ctrlPr>
                      </m:sSupPr>
                      <m:e>
                        <m:r>
                          <a:rPr lang="en-US" sz="1500" b="0" i="1" smtClean="0">
                            <a:latin typeface="Cambria Math" panose="02040503050406030204" pitchFamily="18" charset="0"/>
                          </a:rPr>
                          <m:t>𝑒</m:t>
                        </m:r>
                      </m:e>
                      <m:sup>
                        <m:r>
                          <a:rPr lang="en-US" sz="1500" b="0" i="1" smtClean="0">
                            <a:latin typeface="Cambria Math" panose="02040503050406030204" pitchFamily="18" charset="0"/>
                          </a:rPr>
                          <m:t>− 0.5 </m:t>
                        </m:r>
                        <m:r>
                          <a:rPr lang="en-US" sz="1500" b="0" i="1" smtClean="0">
                            <a:latin typeface="Cambria Math" panose="02040503050406030204" pitchFamily="18" charset="0"/>
                          </a:rPr>
                          <m:t>𝑥</m:t>
                        </m:r>
                      </m:sup>
                    </m:sSup>
                  </m:oMath>
                </a14:m>
                <a:r>
                  <a:rPr lang="en-US" sz="1500"/>
                  <a:t>)</a:t>
                </a:r>
              </a:p>
              <a:p>
                <a:pPr marL="342900" indent="-342900">
                  <a:lnSpc>
                    <a:spcPct val="100000"/>
                  </a:lnSpc>
                  <a:buChar char="•"/>
                </a:pPr>
                <a:r>
                  <a:rPr lang="en-US" sz="1500"/>
                  <a:t>Next Day Prediction</a:t>
                </a:r>
              </a:p>
              <a:p>
                <a:pPr marL="342900" indent="-342900">
                  <a:lnSpc>
                    <a:spcPct val="100000"/>
                  </a:lnSpc>
                  <a:buChar char="•"/>
                </a:pPr>
                <a:endParaRPr lang="en-US" sz="1500"/>
              </a:p>
            </p:txBody>
          </p:sp>
        </mc:Choice>
        <mc:Fallback>
          <p:sp>
            <p:nvSpPr>
              <p:cNvPr id="5" name="Content Placeholder 2">
                <a:extLst>
                  <a:ext uri="{FF2B5EF4-FFF2-40B4-BE49-F238E27FC236}">
                    <a16:creationId xmlns:a16="http://schemas.microsoft.com/office/drawing/2014/main" id="{6D62B8BB-598E-4563-BAC0-EE3379965F49}"/>
                  </a:ext>
                </a:extLst>
              </p:cNvPr>
              <p:cNvSpPr>
                <a:spLocks noGrp="1" noRot="1" noChangeAspect="1" noMove="1" noResize="1" noEditPoints="1" noAdjustHandles="1" noChangeArrowheads="1" noChangeShapeType="1" noTextEdit="1"/>
              </p:cNvSpPr>
              <p:nvPr>
                <p:ph idx="1"/>
              </p:nvPr>
            </p:nvSpPr>
            <p:spPr>
              <a:xfrm>
                <a:off x="609600" y="2548521"/>
                <a:ext cx="5545867" cy="3470616"/>
              </a:xfrm>
              <a:blipFill>
                <a:blip r:embed="rId2"/>
                <a:stretch>
                  <a:fillRect l="-440" t="-527"/>
                </a:stretch>
              </a:blipFill>
            </p:spPr>
            <p:txBody>
              <a:bodyPr/>
              <a:lstStyle/>
              <a:p>
                <a:r>
                  <a:rPr lang="en-US">
                    <a:noFill/>
                  </a:rPr>
                  <a:t> </a:t>
                </a:r>
              </a:p>
            </p:txBody>
          </p:sp>
        </mc:Fallback>
      </mc:AlternateContent>
      <p:pic>
        <p:nvPicPr>
          <p:cNvPr id="11" name="Graphic 10">
            <a:extLst>
              <a:ext uri="{FF2B5EF4-FFF2-40B4-BE49-F238E27FC236}">
                <a16:creationId xmlns:a16="http://schemas.microsoft.com/office/drawing/2014/main" id="{7CEF0ADA-FD8A-4CBB-B857-6CB9CF4D3EC0}"/>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44698" t="30555" r="20938" b="36528"/>
          <a:stretch/>
        </p:blipFill>
        <p:spPr>
          <a:xfrm>
            <a:off x="7460659" y="663959"/>
            <a:ext cx="3954196" cy="5355178"/>
          </a:xfrm>
          <a:prstGeom prst="rect">
            <a:avLst/>
          </a:prstGeom>
        </p:spPr>
      </p:pic>
      <p:sp>
        <p:nvSpPr>
          <p:cNvPr id="6" name="TextBox 5">
            <a:extLst>
              <a:ext uri="{FF2B5EF4-FFF2-40B4-BE49-F238E27FC236}">
                <a16:creationId xmlns:a16="http://schemas.microsoft.com/office/drawing/2014/main" id="{137687EF-94E3-4238-8CF8-6C0768735830}"/>
              </a:ext>
            </a:extLst>
          </p:cNvPr>
          <p:cNvSpPr txBox="1"/>
          <p:nvPr/>
        </p:nvSpPr>
        <p:spPr>
          <a:xfrm>
            <a:off x="0" y="6442502"/>
            <a:ext cx="12192000" cy="415498"/>
          </a:xfrm>
          <a:prstGeom prst="rect">
            <a:avLst/>
          </a:prstGeom>
          <a:noFill/>
        </p:spPr>
        <p:txBody>
          <a:bodyPr wrap="square" lIns="91440" tIns="45720" rIns="91440" bIns="45720" rtlCol="0" anchor="t">
            <a:spAutoFit/>
          </a:bodyPr>
          <a:lstStyle/>
          <a:p>
            <a:pPr>
              <a:spcAft>
                <a:spcPts val="600"/>
              </a:spcAft>
            </a:pPr>
            <a:r>
              <a:rPr lang="en-US" sz="800">
                <a:hlinkClick r:id="rId5"/>
              </a:rPr>
              <a:t>https://www.kaggle.com/datasets/miguelaenlle/massive-stock-news-analysis-db-for-nlpbacktests</a:t>
            </a:r>
            <a:endParaRPr lang="en-US" sz="800"/>
          </a:p>
          <a:p>
            <a:pPr>
              <a:spcAft>
                <a:spcPts val="600"/>
              </a:spcAft>
            </a:pPr>
            <a:r>
              <a:rPr lang="en-US" sz="800"/>
              <a:t>https://huggingface.co/ProsusAI/finbert?text=hi</a:t>
            </a:r>
          </a:p>
        </p:txBody>
      </p:sp>
    </p:spTree>
    <p:extLst>
      <p:ext uri="{BB962C8B-B14F-4D97-AF65-F5344CB8AC3E}">
        <p14:creationId xmlns:p14="http://schemas.microsoft.com/office/powerpoint/2010/main" val="2613351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D2400-91E3-46F1-914C-8ECDD6D08269}"/>
              </a:ext>
            </a:extLst>
          </p:cNvPr>
          <p:cNvSpPr>
            <a:spLocks noGrp="1"/>
          </p:cNvSpPr>
          <p:nvPr>
            <p:ph type="title"/>
          </p:nvPr>
        </p:nvSpPr>
        <p:spPr>
          <a:xfrm>
            <a:off x="609600" y="557785"/>
            <a:ext cx="10972800" cy="813816"/>
          </a:xfrm>
        </p:spPr>
        <p:txBody>
          <a:bodyPr/>
          <a:lstStyle/>
          <a:p>
            <a:r>
              <a:rPr lang="en-US"/>
              <a:t>Sentiment Analysis Model (</a:t>
            </a:r>
            <a:r>
              <a:rPr lang="en-US" err="1"/>
              <a:t>FinBert</a:t>
            </a:r>
            <a:r>
              <a:rPr lang="en-US"/>
              <a:t>)</a:t>
            </a:r>
          </a:p>
        </p:txBody>
      </p:sp>
      <p:sp>
        <p:nvSpPr>
          <p:cNvPr id="5" name="Content Placeholder 2">
            <a:extLst>
              <a:ext uri="{FF2B5EF4-FFF2-40B4-BE49-F238E27FC236}">
                <a16:creationId xmlns:a16="http://schemas.microsoft.com/office/drawing/2014/main" id="{6D62B8BB-598E-4563-BAC0-EE3379965F49}"/>
              </a:ext>
            </a:extLst>
          </p:cNvPr>
          <p:cNvSpPr>
            <a:spLocks noGrp="1"/>
          </p:cNvSpPr>
          <p:nvPr>
            <p:ph idx="1"/>
          </p:nvPr>
        </p:nvSpPr>
        <p:spPr>
          <a:xfrm>
            <a:off x="609600" y="1600200"/>
            <a:ext cx="10972800" cy="4542538"/>
          </a:xfrm>
        </p:spPr>
        <p:txBody>
          <a:bodyPr/>
          <a:lstStyle/>
          <a:p>
            <a:pPr marL="342900" indent="-342900">
              <a:buChar char="•"/>
            </a:pPr>
            <a:r>
              <a:rPr lang="en-US" b="0" i="0">
                <a:solidFill>
                  <a:srgbClr val="292929"/>
                </a:solidFill>
                <a:effectLst/>
                <a:latin typeface="charter"/>
              </a:rPr>
              <a:t>BERT (Bidirectional Encoder Representations from Transformers)</a:t>
            </a:r>
          </a:p>
          <a:p>
            <a:pPr marL="342900" indent="-342900">
              <a:buChar char="•"/>
            </a:pPr>
            <a:r>
              <a:rPr lang="en-US">
                <a:solidFill>
                  <a:srgbClr val="292929"/>
                </a:solidFill>
                <a:latin typeface="charter"/>
              </a:rPr>
              <a:t>Fast</a:t>
            </a:r>
            <a:endParaRPr lang="en-US" b="0" i="0">
              <a:solidFill>
                <a:srgbClr val="292929"/>
              </a:solidFill>
              <a:effectLst/>
              <a:latin typeface="charter"/>
            </a:endParaRPr>
          </a:p>
          <a:p>
            <a:pPr marL="342900" indent="-342900">
              <a:buChar char="•"/>
            </a:pPr>
            <a:r>
              <a:rPr lang="en-US">
                <a:solidFill>
                  <a:srgbClr val="292929"/>
                </a:solidFill>
                <a:latin typeface="charter"/>
              </a:rPr>
              <a:t>Fine-Tunable</a:t>
            </a:r>
          </a:p>
          <a:p>
            <a:pPr marL="342900" indent="-342900">
              <a:buChar char="•"/>
            </a:pPr>
            <a:r>
              <a:rPr lang="en-US" err="1">
                <a:solidFill>
                  <a:srgbClr val="292929"/>
                </a:solidFill>
                <a:latin typeface="charter"/>
              </a:rPr>
              <a:t>FinBert</a:t>
            </a:r>
            <a:endParaRPr lang="en-US">
              <a:solidFill>
                <a:srgbClr val="292929"/>
              </a:solidFill>
              <a:latin typeface="charter"/>
            </a:endParaRPr>
          </a:p>
          <a:p>
            <a:pPr marL="571500" lvl="1" indent="-342900">
              <a:buChar char="•"/>
            </a:pPr>
            <a:r>
              <a:rPr lang="en-US">
                <a:solidFill>
                  <a:srgbClr val="292929"/>
                </a:solidFill>
                <a:latin typeface="charter"/>
              </a:rPr>
              <a:t>Sentiment Analysis</a:t>
            </a:r>
          </a:p>
          <a:p>
            <a:pPr marL="571500" lvl="1" indent="-342900">
              <a:buChar char="•"/>
            </a:pPr>
            <a:r>
              <a:rPr lang="en-US">
                <a:solidFill>
                  <a:srgbClr val="292929"/>
                </a:solidFill>
                <a:latin typeface="charter"/>
              </a:rPr>
              <a:t>Trained on Financial Data</a:t>
            </a:r>
          </a:p>
          <a:p>
            <a:pPr marL="571500" lvl="1" indent="-342900">
              <a:buChar char="•"/>
            </a:pPr>
            <a:r>
              <a:rPr lang="en-US">
                <a:solidFill>
                  <a:srgbClr val="292929"/>
                </a:solidFill>
                <a:latin typeface="charter"/>
              </a:rPr>
              <a:t>Results</a:t>
            </a:r>
          </a:p>
          <a:p>
            <a:pPr marL="800100" lvl="2" indent="-342900">
              <a:buChar char="•"/>
            </a:pPr>
            <a:r>
              <a:rPr lang="en-US">
                <a:solidFill>
                  <a:srgbClr val="292929"/>
                </a:solidFill>
                <a:latin typeface="charter"/>
              </a:rPr>
              <a:t>Positive</a:t>
            </a:r>
          </a:p>
          <a:p>
            <a:pPr marL="800100" lvl="2" indent="-342900">
              <a:buChar char="•"/>
            </a:pPr>
            <a:r>
              <a:rPr lang="en-US">
                <a:solidFill>
                  <a:srgbClr val="292929"/>
                </a:solidFill>
                <a:latin typeface="charter"/>
              </a:rPr>
              <a:t>Negative</a:t>
            </a:r>
          </a:p>
          <a:p>
            <a:pPr marL="800100" lvl="2" indent="-342900">
              <a:buChar char="•"/>
            </a:pPr>
            <a:r>
              <a:rPr lang="en-US">
                <a:solidFill>
                  <a:srgbClr val="292929"/>
                </a:solidFill>
                <a:latin typeface="charter"/>
              </a:rPr>
              <a:t>Neutral</a:t>
            </a:r>
          </a:p>
          <a:p>
            <a:pPr marL="571500" lvl="1" indent="-342900">
              <a:buChar char="•"/>
            </a:pPr>
            <a:r>
              <a:rPr lang="en-US">
                <a:solidFill>
                  <a:srgbClr val="292929"/>
                </a:solidFill>
                <a:latin typeface="charter"/>
              </a:rPr>
              <a:t>Example: </a:t>
            </a:r>
            <a:r>
              <a:rPr lang="en-US">
                <a:solidFill>
                  <a:srgbClr val="292929"/>
                </a:solidFill>
                <a:latin typeface="charter"/>
                <a:hlinkClick r:id="rId2"/>
              </a:rPr>
              <a:t>Link</a:t>
            </a:r>
            <a:endParaRPr lang="en-US">
              <a:solidFill>
                <a:srgbClr val="292929"/>
              </a:solidFill>
              <a:latin typeface="charter"/>
            </a:endParaRPr>
          </a:p>
          <a:p>
            <a:pPr marL="800100" lvl="2" indent="-342900">
              <a:buChar char="•"/>
            </a:pPr>
            <a:endParaRPr lang="en-US">
              <a:solidFill>
                <a:srgbClr val="292929"/>
              </a:solidFill>
              <a:latin typeface="charter"/>
            </a:endParaRPr>
          </a:p>
          <a:p>
            <a:pPr marL="342900" indent="-342900">
              <a:buChar char="•"/>
            </a:pPr>
            <a:endParaRPr lang="en-US"/>
          </a:p>
        </p:txBody>
      </p:sp>
      <p:sp>
        <p:nvSpPr>
          <p:cNvPr id="6" name="TextBox 5">
            <a:extLst>
              <a:ext uri="{FF2B5EF4-FFF2-40B4-BE49-F238E27FC236}">
                <a16:creationId xmlns:a16="http://schemas.microsoft.com/office/drawing/2014/main" id="{137687EF-94E3-4238-8CF8-6C0768735830}"/>
              </a:ext>
            </a:extLst>
          </p:cNvPr>
          <p:cNvSpPr txBox="1"/>
          <p:nvPr/>
        </p:nvSpPr>
        <p:spPr>
          <a:xfrm>
            <a:off x="0" y="6519446"/>
            <a:ext cx="12192000" cy="338554"/>
          </a:xfrm>
          <a:prstGeom prst="rect">
            <a:avLst/>
          </a:prstGeom>
          <a:noFill/>
        </p:spPr>
        <p:txBody>
          <a:bodyPr wrap="square" rtlCol="0">
            <a:spAutoFit/>
          </a:bodyPr>
          <a:lstStyle/>
          <a:p>
            <a:r>
              <a:rPr lang="en-US" sz="800" b="0" i="0" err="1">
                <a:solidFill>
                  <a:srgbClr val="222222"/>
                </a:solidFill>
                <a:effectLst/>
                <a:latin typeface="Arial" panose="020B0604020202020204" pitchFamily="34" charset="0"/>
              </a:rPr>
              <a:t>Araci</a:t>
            </a:r>
            <a:r>
              <a:rPr lang="en-US" sz="800" b="0" i="0">
                <a:solidFill>
                  <a:srgbClr val="222222"/>
                </a:solidFill>
                <a:effectLst/>
                <a:latin typeface="Arial" panose="020B0604020202020204" pitchFamily="34" charset="0"/>
              </a:rPr>
              <a:t>, </a:t>
            </a:r>
            <a:r>
              <a:rPr lang="en-US" sz="800" b="0" i="0" err="1">
                <a:solidFill>
                  <a:srgbClr val="222222"/>
                </a:solidFill>
                <a:effectLst/>
                <a:latin typeface="Arial" panose="020B0604020202020204" pitchFamily="34" charset="0"/>
              </a:rPr>
              <a:t>Dogu</a:t>
            </a:r>
            <a:r>
              <a:rPr lang="en-US" sz="800" b="0" i="0">
                <a:solidFill>
                  <a:srgbClr val="222222"/>
                </a:solidFill>
                <a:effectLst/>
                <a:latin typeface="Arial" panose="020B0604020202020204" pitchFamily="34" charset="0"/>
              </a:rPr>
              <a:t>. "</a:t>
            </a:r>
            <a:r>
              <a:rPr lang="en-US" sz="800" b="0" i="0" err="1">
                <a:solidFill>
                  <a:srgbClr val="222222"/>
                </a:solidFill>
                <a:effectLst/>
                <a:latin typeface="Arial" panose="020B0604020202020204" pitchFamily="34" charset="0"/>
              </a:rPr>
              <a:t>Finbert</a:t>
            </a:r>
            <a:r>
              <a:rPr lang="en-US" sz="800" b="0" i="0">
                <a:solidFill>
                  <a:srgbClr val="222222"/>
                </a:solidFill>
                <a:effectLst/>
                <a:latin typeface="Arial" panose="020B0604020202020204" pitchFamily="34" charset="0"/>
              </a:rPr>
              <a:t>: Financial sentiment analysis with pre-trained language models." </a:t>
            </a:r>
            <a:r>
              <a:rPr lang="en-US" sz="800" b="0" i="1" err="1">
                <a:solidFill>
                  <a:srgbClr val="222222"/>
                </a:solidFill>
                <a:effectLst/>
                <a:latin typeface="Arial" panose="020B0604020202020204" pitchFamily="34" charset="0"/>
              </a:rPr>
              <a:t>arXiv</a:t>
            </a:r>
            <a:r>
              <a:rPr lang="en-US" sz="800" b="0" i="1">
                <a:solidFill>
                  <a:srgbClr val="222222"/>
                </a:solidFill>
                <a:effectLst/>
                <a:latin typeface="Arial" panose="020B0604020202020204" pitchFamily="34" charset="0"/>
              </a:rPr>
              <a:t> preprint arXiv:1908.10063</a:t>
            </a:r>
            <a:r>
              <a:rPr lang="en-US" sz="800" b="0" i="0">
                <a:solidFill>
                  <a:srgbClr val="222222"/>
                </a:solidFill>
                <a:effectLst/>
                <a:latin typeface="Arial" panose="020B0604020202020204" pitchFamily="34" charset="0"/>
              </a:rPr>
              <a:t> (2019).</a:t>
            </a:r>
          </a:p>
          <a:p>
            <a:r>
              <a:rPr lang="en-US" sz="800" b="0" i="0">
                <a:solidFill>
                  <a:srgbClr val="222222"/>
                </a:solidFill>
                <a:effectLst/>
                <a:latin typeface="Arial" panose="020B0604020202020204" pitchFamily="34" charset="0"/>
              </a:rPr>
              <a:t>Sousa, Matheus Gomes, et al. "BERT for stock market sentiment analysis." </a:t>
            </a:r>
            <a:r>
              <a:rPr lang="en-US" sz="800" b="0" i="1">
                <a:solidFill>
                  <a:srgbClr val="222222"/>
                </a:solidFill>
                <a:effectLst/>
                <a:latin typeface="Arial" panose="020B0604020202020204" pitchFamily="34" charset="0"/>
              </a:rPr>
              <a:t>2019 IEEE 31st International Conference on Tools with Artificial Intelligence (ICTAI)</a:t>
            </a:r>
            <a:r>
              <a:rPr lang="en-US" sz="800" b="0" i="0">
                <a:solidFill>
                  <a:srgbClr val="222222"/>
                </a:solidFill>
                <a:effectLst/>
                <a:latin typeface="Arial" panose="020B0604020202020204" pitchFamily="34" charset="0"/>
              </a:rPr>
              <a:t>. IEEE, 2019.</a:t>
            </a:r>
            <a:endParaRPr lang="en-US" sz="800"/>
          </a:p>
        </p:txBody>
      </p:sp>
      <p:pic>
        <p:nvPicPr>
          <p:cNvPr id="1026" name="Picture 2">
            <a:extLst>
              <a:ext uri="{FF2B5EF4-FFF2-40B4-BE49-F238E27FC236}">
                <a16:creationId xmlns:a16="http://schemas.microsoft.com/office/drawing/2014/main" id="{DD790951-6370-4B19-97E2-8DFA334CD3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9850" y="2642105"/>
            <a:ext cx="5162550" cy="3500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3697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D2400-91E3-46F1-914C-8ECDD6D08269}"/>
              </a:ext>
            </a:extLst>
          </p:cNvPr>
          <p:cNvSpPr>
            <a:spLocks noGrp="1"/>
          </p:cNvSpPr>
          <p:nvPr>
            <p:ph type="title"/>
          </p:nvPr>
        </p:nvSpPr>
        <p:spPr>
          <a:xfrm>
            <a:off x="609600" y="557785"/>
            <a:ext cx="10972800" cy="832865"/>
          </a:xfrm>
        </p:spPr>
        <p:txBody>
          <a:bodyPr/>
          <a:lstStyle/>
          <a:p>
            <a:r>
              <a:rPr lang="en-US"/>
              <a:t>Stock Market Analysis Model (LSTM)</a:t>
            </a:r>
          </a:p>
        </p:txBody>
      </p:sp>
      <p:sp>
        <p:nvSpPr>
          <p:cNvPr id="6" name="Content Placeholder 2">
            <a:extLst>
              <a:ext uri="{FF2B5EF4-FFF2-40B4-BE49-F238E27FC236}">
                <a16:creationId xmlns:a16="http://schemas.microsoft.com/office/drawing/2014/main" id="{3588F042-5D20-4658-B090-D5920496A0AF}"/>
              </a:ext>
            </a:extLst>
          </p:cNvPr>
          <p:cNvSpPr>
            <a:spLocks noGrp="1"/>
          </p:cNvSpPr>
          <p:nvPr>
            <p:ph idx="1"/>
          </p:nvPr>
        </p:nvSpPr>
        <p:spPr>
          <a:xfrm>
            <a:off x="609600" y="1600200"/>
            <a:ext cx="10972800" cy="4542538"/>
          </a:xfrm>
        </p:spPr>
        <p:txBody>
          <a:bodyPr/>
          <a:lstStyle/>
          <a:p>
            <a:pPr marL="342900" indent="-342900">
              <a:buChar char="•"/>
            </a:pPr>
            <a:r>
              <a:rPr lang="en-US"/>
              <a:t>LSTM (Long Short-Term Memory)</a:t>
            </a:r>
          </a:p>
          <a:p>
            <a:pPr marL="571500" lvl="1" indent="-342900">
              <a:buChar char="•"/>
            </a:pPr>
            <a:r>
              <a:rPr lang="en-US"/>
              <a:t>Why?</a:t>
            </a:r>
          </a:p>
          <a:p>
            <a:pPr marL="571500" lvl="1" indent="-342900">
              <a:buChar char="•"/>
            </a:pPr>
            <a:r>
              <a:rPr lang="en-US"/>
              <a:t>Time-Series Data</a:t>
            </a:r>
          </a:p>
          <a:p>
            <a:pPr marL="342900" indent="-342900">
              <a:buChar char="•"/>
            </a:pPr>
            <a:r>
              <a:rPr lang="en-US"/>
              <a:t>Non Fine-Tunable</a:t>
            </a:r>
          </a:p>
          <a:p>
            <a:pPr marL="342900" indent="-342900">
              <a:buChar char="•"/>
            </a:pPr>
            <a:r>
              <a:rPr lang="en-US"/>
              <a:t>Multiple LSTM layers</a:t>
            </a:r>
          </a:p>
          <a:p>
            <a:pPr marL="342900" indent="-342900">
              <a:buChar char="•"/>
            </a:pPr>
            <a:r>
              <a:rPr lang="en-US"/>
              <a:t>Dropout rate of 33%</a:t>
            </a:r>
          </a:p>
          <a:p>
            <a:pPr marL="342900" indent="-342900">
              <a:buChar char="•"/>
            </a:pPr>
            <a:endParaRPr lang="en-US"/>
          </a:p>
          <a:p>
            <a:pPr marL="342900" indent="-342900">
              <a:buChar char="•"/>
            </a:pPr>
            <a:endParaRPr lang="en-US"/>
          </a:p>
          <a:p>
            <a:pPr marL="342900" indent="-342900">
              <a:buChar char="•"/>
            </a:pPr>
            <a:endParaRPr lang="en-US"/>
          </a:p>
        </p:txBody>
      </p:sp>
      <p:sp>
        <p:nvSpPr>
          <p:cNvPr id="7" name="TextBox 6">
            <a:extLst>
              <a:ext uri="{FF2B5EF4-FFF2-40B4-BE49-F238E27FC236}">
                <a16:creationId xmlns:a16="http://schemas.microsoft.com/office/drawing/2014/main" id="{68F17EC3-36C1-4803-89BE-4A35A279EAB9}"/>
              </a:ext>
            </a:extLst>
          </p:cNvPr>
          <p:cNvSpPr txBox="1"/>
          <p:nvPr/>
        </p:nvSpPr>
        <p:spPr>
          <a:xfrm>
            <a:off x="0" y="6519446"/>
            <a:ext cx="12192000" cy="338554"/>
          </a:xfrm>
          <a:prstGeom prst="rect">
            <a:avLst/>
          </a:prstGeom>
          <a:noFill/>
        </p:spPr>
        <p:txBody>
          <a:bodyPr wrap="square" rtlCol="0">
            <a:spAutoFit/>
          </a:bodyPr>
          <a:lstStyle/>
          <a:p>
            <a:r>
              <a:rPr lang="en-US" sz="800" b="0" i="0" err="1">
                <a:solidFill>
                  <a:srgbClr val="222222"/>
                </a:solidFill>
                <a:effectLst/>
                <a:latin typeface="Arial" panose="020B0604020202020204" pitchFamily="34" charset="0"/>
              </a:rPr>
              <a:t>Moghar</a:t>
            </a:r>
            <a:r>
              <a:rPr lang="en-US" sz="800" b="0" i="0">
                <a:solidFill>
                  <a:srgbClr val="222222"/>
                </a:solidFill>
                <a:effectLst/>
                <a:latin typeface="Arial" panose="020B0604020202020204" pitchFamily="34" charset="0"/>
              </a:rPr>
              <a:t>, Adil, and </a:t>
            </a:r>
            <a:r>
              <a:rPr lang="en-US" sz="800" b="0" i="0" err="1">
                <a:solidFill>
                  <a:srgbClr val="222222"/>
                </a:solidFill>
                <a:effectLst/>
                <a:latin typeface="Arial" panose="020B0604020202020204" pitchFamily="34" charset="0"/>
              </a:rPr>
              <a:t>Mhamed</a:t>
            </a:r>
            <a:r>
              <a:rPr lang="en-US" sz="800" b="0" i="0">
                <a:solidFill>
                  <a:srgbClr val="222222"/>
                </a:solidFill>
                <a:effectLst/>
                <a:latin typeface="Arial" panose="020B0604020202020204" pitchFamily="34" charset="0"/>
              </a:rPr>
              <a:t> </a:t>
            </a:r>
            <a:r>
              <a:rPr lang="en-US" sz="800" b="0" i="0" err="1">
                <a:solidFill>
                  <a:srgbClr val="222222"/>
                </a:solidFill>
                <a:effectLst/>
                <a:latin typeface="Arial" panose="020B0604020202020204" pitchFamily="34" charset="0"/>
              </a:rPr>
              <a:t>Hamiche</a:t>
            </a:r>
            <a:r>
              <a:rPr lang="en-US" sz="800" b="0" i="0">
                <a:solidFill>
                  <a:srgbClr val="222222"/>
                </a:solidFill>
                <a:effectLst/>
                <a:latin typeface="Arial" panose="020B0604020202020204" pitchFamily="34" charset="0"/>
              </a:rPr>
              <a:t>. "Stock market prediction using LSTM recurrent neural network." </a:t>
            </a:r>
            <a:r>
              <a:rPr lang="en-US" sz="800" b="0" i="1">
                <a:solidFill>
                  <a:srgbClr val="222222"/>
                </a:solidFill>
                <a:effectLst/>
                <a:latin typeface="Arial" panose="020B0604020202020204" pitchFamily="34" charset="0"/>
              </a:rPr>
              <a:t>Procedia Computer Science</a:t>
            </a:r>
            <a:r>
              <a:rPr lang="en-US" sz="800" b="0" i="0">
                <a:solidFill>
                  <a:srgbClr val="222222"/>
                </a:solidFill>
                <a:effectLst/>
                <a:latin typeface="Arial" panose="020B0604020202020204" pitchFamily="34" charset="0"/>
              </a:rPr>
              <a:t> 170 (2020): 1168-1173.</a:t>
            </a:r>
          </a:p>
          <a:p>
            <a:r>
              <a:rPr lang="en-US" sz="800" b="0" i="0">
                <a:solidFill>
                  <a:srgbClr val="222222"/>
                </a:solidFill>
                <a:effectLst/>
                <a:latin typeface="Arial" panose="020B0604020202020204" pitchFamily="34" charset="0"/>
              </a:rPr>
              <a:t>Thakkar, Ankit, and Kinjal Chaudhari. "A comprehensive survey on deep neural networks for stock market: the need, challenges, and future directions." </a:t>
            </a:r>
            <a:r>
              <a:rPr lang="en-US" sz="800" b="0" i="1">
                <a:solidFill>
                  <a:srgbClr val="222222"/>
                </a:solidFill>
                <a:effectLst/>
                <a:latin typeface="Arial" panose="020B0604020202020204" pitchFamily="34" charset="0"/>
              </a:rPr>
              <a:t>Expert Systems with Applications</a:t>
            </a:r>
            <a:r>
              <a:rPr lang="en-US" sz="800" b="0" i="0">
                <a:solidFill>
                  <a:srgbClr val="222222"/>
                </a:solidFill>
                <a:effectLst/>
                <a:latin typeface="Arial" panose="020B0604020202020204" pitchFamily="34" charset="0"/>
              </a:rPr>
              <a:t> 177 (2021): 114800.</a:t>
            </a:r>
            <a:endParaRPr lang="en-US" sz="800"/>
          </a:p>
        </p:txBody>
      </p:sp>
      <p:grpSp>
        <p:nvGrpSpPr>
          <p:cNvPr id="12" name="Group 11">
            <a:extLst>
              <a:ext uri="{FF2B5EF4-FFF2-40B4-BE49-F238E27FC236}">
                <a16:creationId xmlns:a16="http://schemas.microsoft.com/office/drawing/2014/main" id="{67E7A5FD-B3A9-45A9-8772-C2DCE0E3AF31}"/>
              </a:ext>
            </a:extLst>
          </p:cNvPr>
          <p:cNvGrpSpPr/>
          <p:nvPr/>
        </p:nvGrpSpPr>
        <p:grpSpPr>
          <a:xfrm>
            <a:off x="6691312" y="1600200"/>
            <a:ext cx="4957232" cy="3067050"/>
            <a:chOff x="6162675" y="2705100"/>
            <a:chExt cx="5419725" cy="3437638"/>
          </a:xfrm>
        </p:grpSpPr>
        <p:pic>
          <p:nvPicPr>
            <p:cNvPr id="2050" name="Picture 2">
              <a:extLst>
                <a:ext uri="{FF2B5EF4-FFF2-40B4-BE49-F238E27FC236}">
                  <a16:creationId xmlns:a16="http://schemas.microsoft.com/office/drawing/2014/main" id="{A6F35ADA-82FD-4E8F-A289-D7815C660F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74486" y="2705100"/>
              <a:ext cx="5407914" cy="343763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761BE22-D69D-49F7-A89A-0C17E8C18423}"/>
                </a:ext>
              </a:extLst>
            </p:cNvPr>
            <p:cNvSpPr txBox="1"/>
            <p:nvPr/>
          </p:nvSpPr>
          <p:spPr>
            <a:xfrm>
              <a:off x="6162675" y="2705100"/>
              <a:ext cx="5419725" cy="2447925"/>
            </a:xfrm>
            <a:prstGeom prst="rect">
              <a:avLst/>
            </a:prstGeom>
            <a:ln>
              <a:noFill/>
            </a:ln>
          </p:spPr>
          <p:style>
            <a:lnRef idx="0">
              <a:scrgbClr r="0" g="0" b="0"/>
            </a:lnRef>
            <a:fillRef idx="1001">
              <a:schemeClr val="lt1"/>
            </a:fillRef>
            <a:effectRef idx="0">
              <a:scrgbClr r="0" g="0" b="0"/>
            </a:effectRef>
            <a:fontRef idx="minor">
              <a:schemeClr val="dk1"/>
            </a:fontRef>
          </p:style>
          <p:txBody>
            <a:bodyPr wrap="square" rtlCol="0">
              <a:spAutoFit/>
            </a:bodyPr>
            <a:lstStyle/>
            <a:p>
              <a:endParaRPr lang="en-US"/>
            </a:p>
          </p:txBody>
        </p:sp>
        <p:pic>
          <p:nvPicPr>
            <p:cNvPr id="11" name="Picture 2">
              <a:extLst>
                <a:ext uri="{FF2B5EF4-FFF2-40B4-BE49-F238E27FC236}">
                  <a16:creationId xmlns:a16="http://schemas.microsoft.com/office/drawing/2014/main" id="{189765C4-1399-4BCD-BB35-F7FFB4CB4D3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0549" b="28790"/>
            <a:stretch/>
          </p:blipFill>
          <p:spPr bwMode="auto">
            <a:xfrm>
              <a:off x="7541323" y="2705100"/>
              <a:ext cx="2674239" cy="2447925"/>
            </a:xfrm>
            <a:prstGeom prst="rect">
              <a:avLst/>
            </a:prstGeom>
            <a:noFill/>
            <a:extLst>
              <a:ext uri="{909E8E84-426E-40DD-AFC4-6F175D3DCCD1}">
                <a14:hiddenFill xmlns:a14="http://schemas.microsoft.com/office/drawing/2010/main">
                  <a:solidFill>
                    <a:srgbClr val="FFFFFF"/>
                  </a:solidFill>
                </a14:hiddenFill>
              </a:ext>
            </a:extLst>
          </p:spPr>
        </p:pic>
      </p:grpSp>
      <p:pic>
        <p:nvPicPr>
          <p:cNvPr id="14" name="Graphic 13">
            <a:extLst>
              <a:ext uri="{FF2B5EF4-FFF2-40B4-BE49-F238E27FC236}">
                <a16:creationId xmlns:a16="http://schemas.microsoft.com/office/drawing/2014/main" id="{218BEF09-33E6-4032-9878-9F980BB311EF}"/>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7585" t="28750" r="35666" b="65278"/>
          <a:stretch/>
        </p:blipFill>
        <p:spPr>
          <a:xfrm>
            <a:off x="620403" y="5129212"/>
            <a:ext cx="6110818" cy="909222"/>
          </a:xfrm>
          <a:prstGeom prst="rect">
            <a:avLst/>
          </a:prstGeom>
        </p:spPr>
      </p:pic>
    </p:spTree>
    <p:extLst>
      <p:ext uri="{BB962C8B-B14F-4D97-AF65-F5344CB8AC3E}">
        <p14:creationId xmlns:p14="http://schemas.microsoft.com/office/powerpoint/2010/main" val="1169732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D2400-91E3-46F1-914C-8ECDD6D08269}"/>
              </a:ext>
            </a:extLst>
          </p:cNvPr>
          <p:cNvSpPr>
            <a:spLocks noGrp="1"/>
          </p:cNvSpPr>
          <p:nvPr>
            <p:ph type="title"/>
          </p:nvPr>
        </p:nvSpPr>
        <p:spPr>
          <a:xfrm>
            <a:off x="609600" y="557785"/>
            <a:ext cx="10972800" cy="775716"/>
          </a:xfrm>
        </p:spPr>
        <p:txBody>
          <a:bodyPr/>
          <a:lstStyle/>
          <a:p>
            <a:r>
              <a:rPr lang="en-US"/>
              <a:t>Training/Testing Process</a:t>
            </a:r>
          </a:p>
        </p:txBody>
      </p:sp>
      <p:sp>
        <p:nvSpPr>
          <p:cNvPr id="3" name="Content Placeholder 2">
            <a:extLst>
              <a:ext uri="{FF2B5EF4-FFF2-40B4-BE49-F238E27FC236}">
                <a16:creationId xmlns:a16="http://schemas.microsoft.com/office/drawing/2014/main" id="{8DF5556C-CB7C-418B-B638-D0528852C510}"/>
              </a:ext>
            </a:extLst>
          </p:cNvPr>
          <p:cNvSpPr>
            <a:spLocks noGrp="1"/>
          </p:cNvSpPr>
          <p:nvPr>
            <p:ph idx="1"/>
          </p:nvPr>
        </p:nvSpPr>
        <p:spPr>
          <a:xfrm>
            <a:off x="609600" y="1600200"/>
            <a:ext cx="10972800" cy="4542538"/>
          </a:xfrm>
        </p:spPr>
        <p:txBody>
          <a:bodyPr/>
          <a:lstStyle/>
          <a:p>
            <a:pPr marL="342900" indent="-342900">
              <a:buFont typeface="Avenir Next LT Pro" panose="020B0504020202020204" pitchFamily="34" charset="0"/>
              <a:buChar char="•"/>
            </a:pPr>
            <a:r>
              <a:rPr lang="en-US"/>
              <a:t>Training and Testing Split (0.8%)</a:t>
            </a:r>
          </a:p>
          <a:p>
            <a:pPr marL="342900" indent="-342900">
              <a:buFont typeface="Avenir Next LT Pro" panose="020B0504020202020204" pitchFamily="34" charset="0"/>
              <a:buChar char="•"/>
            </a:pPr>
            <a:r>
              <a:rPr lang="en-US"/>
              <a:t>Time-Step: 50 days</a:t>
            </a:r>
          </a:p>
          <a:p>
            <a:pPr marL="342900" indent="-342900">
              <a:buFont typeface="Avenir Next LT Pro" panose="020B0504020202020204" pitchFamily="34" charset="0"/>
              <a:buChar char="•"/>
            </a:pPr>
            <a:r>
              <a:rPr lang="en-US"/>
              <a:t>Optimizer: Adam</a:t>
            </a:r>
          </a:p>
          <a:p>
            <a:pPr marL="342900" indent="-342900">
              <a:buChar char="•"/>
            </a:pPr>
            <a:r>
              <a:rPr lang="en-US"/>
              <a:t>Loss: Mean-Squared Loss</a:t>
            </a:r>
          </a:p>
          <a:p>
            <a:pPr marL="342900" indent="-342900">
              <a:buChar char="•"/>
            </a:pPr>
            <a:r>
              <a:rPr lang="en-US"/>
              <a:t>Batch Size: 64</a:t>
            </a:r>
          </a:p>
          <a:p>
            <a:pPr marL="342900" indent="-342900">
              <a:buChar char="•"/>
            </a:pPr>
            <a:r>
              <a:rPr lang="en-US"/>
              <a:t>Hyper-Parameters:</a:t>
            </a:r>
          </a:p>
          <a:p>
            <a:pPr marL="571500" lvl="1" indent="-342900">
              <a:buChar char="•"/>
            </a:pPr>
            <a:r>
              <a:rPr lang="en-US"/>
              <a:t>Number of LSTM Layers: 1-4</a:t>
            </a:r>
          </a:p>
          <a:p>
            <a:pPr marL="571500" lvl="1" indent="-342900">
              <a:buChar char="•"/>
            </a:pPr>
            <a:r>
              <a:rPr lang="en-US"/>
              <a:t>Sentiment: True and False</a:t>
            </a:r>
          </a:p>
          <a:p>
            <a:pPr marL="571500" lvl="1" indent="-342900">
              <a:buChar char="•"/>
            </a:pPr>
            <a:r>
              <a:rPr lang="en-US"/>
              <a:t>Epochs: 50, 100 and 150</a:t>
            </a:r>
          </a:p>
          <a:p>
            <a:pPr marL="342900" indent="-342900">
              <a:buChar char="•"/>
            </a:pPr>
            <a:endParaRPr lang="en-US"/>
          </a:p>
        </p:txBody>
      </p:sp>
      <p:sp>
        <p:nvSpPr>
          <p:cNvPr id="4" name="TextBox 3">
            <a:extLst>
              <a:ext uri="{FF2B5EF4-FFF2-40B4-BE49-F238E27FC236}">
                <a16:creationId xmlns:a16="http://schemas.microsoft.com/office/drawing/2014/main" id="{15979A8A-2B82-475E-87CA-4874224A0D34}"/>
              </a:ext>
            </a:extLst>
          </p:cNvPr>
          <p:cNvSpPr txBox="1"/>
          <p:nvPr/>
        </p:nvSpPr>
        <p:spPr>
          <a:xfrm>
            <a:off x="0" y="6642556"/>
            <a:ext cx="12192000" cy="215444"/>
          </a:xfrm>
          <a:prstGeom prst="rect">
            <a:avLst/>
          </a:prstGeom>
          <a:noFill/>
        </p:spPr>
        <p:txBody>
          <a:bodyPr wrap="square" rtlCol="0">
            <a:spAutoFit/>
          </a:bodyPr>
          <a:lstStyle/>
          <a:p>
            <a:r>
              <a:rPr lang="en-US" sz="800"/>
              <a:t>https://towardsdatascience.com/lstm-time-series-forecasting-predicting-stock-prices-using-an-lstm-model-6223e9644a2f</a:t>
            </a:r>
          </a:p>
        </p:txBody>
      </p:sp>
      <p:pic>
        <p:nvPicPr>
          <p:cNvPr id="6" name="Picture 5" descr="Chart, line chart&#10;&#10;Description automatically generated">
            <a:extLst>
              <a:ext uri="{FF2B5EF4-FFF2-40B4-BE49-F238E27FC236}">
                <a16:creationId xmlns:a16="http://schemas.microsoft.com/office/drawing/2014/main" id="{86577392-D694-49CD-830D-C97A93E24FF3}"/>
              </a:ext>
            </a:extLst>
          </p:cNvPr>
          <p:cNvPicPr>
            <a:picLocks noChangeAspect="1"/>
          </p:cNvPicPr>
          <p:nvPr/>
        </p:nvPicPr>
        <p:blipFill rotWithShape="1">
          <a:blip r:embed="rId2">
            <a:extLst>
              <a:ext uri="{28A0092B-C50C-407E-A947-70E740481C1C}">
                <a14:useLocalDpi xmlns:a14="http://schemas.microsoft.com/office/drawing/2010/main" val="0"/>
              </a:ext>
            </a:extLst>
          </a:blip>
          <a:srcRect l="12662" r="12544"/>
          <a:stretch/>
        </p:blipFill>
        <p:spPr>
          <a:xfrm>
            <a:off x="5670035" y="1428751"/>
            <a:ext cx="5912365" cy="4448174"/>
          </a:xfrm>
          <a:prstGeom prst="rect">
            <a:avLst/>
          </a:prstGeom>
        </p:spPr>
      </p:pic>
    </p:spTree>
    <p:extLst>
      <p:ext uri="{BB962C8B-B14F-4D97-AF65-F5344CB8AC3E}">
        <p14:creationId xmlns:p14="http://schemas.microsoft.com/office/powerpoint/2010/main" val="2248844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D2400-91E3-46F1-914C-8ECDD6D08269}"/>
              </a:ext>
            </a:extLst>
          </p:cNvPr>
          <p:cNvSpPr>
            <a:spLocks noGrp="1"/>
          </p:cNvSpPr>
          <p:nvPr>
            <p:ph type="title"/>
          </p:nvPr>
        </p:nvSpPr>
        <p:spPr>
          <a:xfrm>
            <a:off x="609600" y="557785"/>
            <a:ext cx="10972800" cy="775716"/>
          </a:xfrm>
        </p:spPr>
        <p:txBody>
          <a:bodyPr/>
          <a:lstStyle/>
          <a:p>
            <a:r>
              <a:rPr lang="en-US"/>
              <a:t>Results</a:t>
            </a:r>
          </a:p>
        </p:txBody>
      </p:sp>
      <p:sp>
        <p:nvSpPr>
          <p:cNvPr id="3" name="Content Placeholder 2">
            <a:extLst>
              <a:ext uri="{FF2B5EF4-FFF2-40B4-BE49-F238E27FC236}">
                <a16:creationId xmlns:a16="http://schemas.microsoft.com/office/drawing/2014/main" id="{8DF5556C-CB7C-418B-B638-D0528852C510}"/>
              </a:ext>
            </a:extLst>
          </p:cNvPr>
          <p:cNvSpPr>
            <a:spLocks noGrp="1"/>
          </p:cNvSpPr>
          <p:nvPr>
            <p:ph idx="1"/>
          </p:nvPr>
        </p:nvSpPr>
        <p:spPr>
          <a:xfrm>
            <a:off x="609600" y="1600200"/>
            <a:ext cx="6936260" cy="4542538"/>
          </a:xfrm>
        </p:spPr>
        <p:txBody>
          <a:bodyPr vert="horz" lIns="91440" tIns="45720" rIns="91440" bIns="45720" rtlCol="0" anchor="t">
            <a:normAutofit/>
          </a:bodyPr>
          <a:lstStyle/>
          <a:p>
            <a:pPr marL="342900" indent="-342900">
              <a:buChar char="•"/>
            </a:pPr>
            <a:r>
              <a:rPr lang="en-US" sz="2000"/>
              <a:t>Test error was measured using the Mean Absolute Percentage Error (MAPE).</a:t>
            </a:r>
          </a:p>
          <a:p>
            <a:pPr marL="342900" indent="-342900">
              <a:buFont typeface="Avenir Next LT Pro,Sans-Serif" panose="020B0504020202020204" pitchFamily="34" charset="0"/>
              <a:buChar char="•"/>
            </a:pPr>
            <a:r>
              <a:rPr lang="en-US">
                <a:ea typeface="+mn-lt"/>
                <a:cs typeface="+mn-lt"/>
              </a:rPr>
              <a:t>Training with L1 results in effectively no learning.</a:t>
            </a:r>
            <a:endParaRPr lang="en-US"/>
          </a:p>
          <a:p>
            <a:pPr marL="342900" indent="-342900">
              <a:buChar char="•"/>
            </a:pPr>
            <a:r>
              <a:rPr lang="en-US"/>
              <a:t>L2 normalization.</a:t>
            </a:r>
          </a:p>
          <a:p>
            <a:pPr marL="914400" lvl="1" indent="-342900">
              <a:buChar char="•"/>
            </a:pPr>
            <a:r>
              <a:rPr lang="en-US"/>
              <a:t>Models with 3 LSTM layers achieved the smallest errors.</a:t>
            </a:r>
          </a:p>
          <a:p>
            <a:pPr marL="914400" lvl="1" indent="-342900">
              <a:buChar char="•"/>
            </a:pPr>
            <a:r>
              <a:rPr lang="en-US"/>
              <a:t>Models with sentiment analysis had more variation in the error.</a:t>
            </a:r>
          </a:p>
          <a:p>
            <a:pPr marL="914400" lvl="1" indent="-342900">
              <a:buChar char="•"/>
            </a:pPr>
            <a:r>
              <a:rPr lang="en-US"/>
              <a:t>Networks with more epochs performed better (until they started overfitting).</a:t>
            </a:r>
          </a:p>
          <a:p>
            <a:pPr marL="342900" indent="-342900">
              <a:buChar char="•"/>
            </a:pPr>
            <a:r>
              <a:rPr lang="en-US"/>
              <a:t>Let's look at some of the </a:t>
            </a:r>
            <a:r>
              <a:rPr lang="en-US" sz="2000"/>
              <a:t>best</a:t>
            </a:r>
            <a:r>
              <a:rPr lang="en-US"/>
              <a:t> and worst</a:t>
            </a:r>
            <a:r>
              <a:rPr lang="en-US" sz="2000"/>
              <a:t> models</a:t>
            </a:r>
            <a:r>
              <a:rPr lang="en-US"/>
              <a:t>.</a:t>
            </a:r>
            <a:endParaRPr lang="en-US" sz="2000"/>
          </a:p>
          <a:p>
            <a:endParaRPr lang="en-US"/>
          </a:p>
        </p:txBody>
      </p:sp>
      <p:pic>
        <p:nvPicPr>
          <p:cNvPr id="4" name="Picture 7" descr="Graphical user interface, text, application&#10;&#10;Description automatically generated">
            <a:extLst>
              <a:ext uri="{FF2B5EF4-FFF2-40B4-BE49-F238E27FC236}">
                <a16:creationId xmlns:a16="http://schemas.microsoft.com/office/drawing/2014/main" id="{DF794515-A39D-4325-B741-5B8FEA539BF6}"/>
              </a:ext>
            </a:extLst>
          </p:cNvPr>
          <p:cNvPicPr>
            <a:picLocks noChangeAspect="1"/>
          </p:cNvPicPr>
          <p:nvPr/>
        </p:nvPicPr>
        <p:blipFill rotWithShape="1">
          <a:blip r:embed="rId2"/>
          <a:srcRect l="27376" t="32432" r="43916" b="53040"/>
          <a:stretch/>
        </p:blipFill>
        <p:spPr>
          <a:xfrm>
            <a:off x="7670149" y="2870655"/>
            <a:ext cx="3912251" cy="1114399"/>
          </a:xfrm>
          <a:prstGeom prst="rect">
            <a:avLst/>
          </a:prstGeom>
        </p:spPr>
      </p:pic>
    </p:spTree>
    <p:extLst>
      <p:ext uri="{BB962C8B-B14F-4D97-AF65-F5344CB8AC3E}">
        <p14:creationId xmlns:p14="http://schemas.microsoft.com/office/powerpoint/2010/main" val="3621148154"/>
      </p:ext>
    </p:extLst>
  </p:cSld>
  <p:clrMapOvr>
    <a:masterClrMapping/>
  </p:clrMapOvr>
</p:sld>
</file>

<file path=ppt/theme/theme1.xml><?xml version="1.0" encoding="utf-8"?>
<a:theme xmlns:a="http://schemas.openxmlformats.org/drawingml/2006/main" name="SplashVTI">
  <a:themeElements>
    <a:clrScheme name="AnalogousFromDarkSeedLeftStep">
      <a:dk1>
        <a:srgbClr val="000000"/>
      </a:dk1>
      <a:lt1>
        <a:srgbClr val="FFFFFF"/>
      </a:lt1>
      <a:dk2>
        <a:srgbClr val="251A2F"/>
      </a:dk2>
      <a:lt2>
        <a:srgbClr val="F0F3F3"/>
      </a:lt2>
      <a:accent1>
        <a:srgbClr val="C34D64"/>
      </a:accent1>
      <a:accent2>
        <a:srgbClr val="B13B83"/>
      </a:accent2>
      <a:accent3>
        <a:srgbClr val="C04DC3"/>
      </a:accent3>
      <a:accent4>
        <a:srgbClr val="7D3BB1"/>
      </a:accent4>
      <a:accent5>
        <a:srgbClr val="5D4DC3"/>
      </a:accent5>
      <a:accent6>
        <a:srgbClr val="3B5CB1"/>
      </a:accent6>
      <a:hlink>
        <a:srgbClr val="7653C5"/>
      </a:hlink>
      <a:folHlink>
        <a:srgbClr val="7F7F7F"/>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plashVTI" id="{CD38C481-21EC-466B-953B-A1440B42712A}" vid="{D3E4813C-1D98-48C2-AF59-2D0D78E2550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Application>Microsoft Office PowerPoint</Application>
  <PresentationFormat>Widescreen</PresentationFormat>
  <Slides>14</Slides>
  <Notes>1</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SplashVTI</vt:lpstr>
      <vt:lpstr>Stock Market Prediction with Sentiment Analysis</vt:lpstr>
      <vt:lpstr>Introduction</vt:lpstr>
      <vt:lpstr>Stock Market Predictability</vt:lpstr>
      <vt:lpstr>Project Objective</vt:lpstr>
      <vt:lpstr>Preparations </vt:lpstr>
      <vt:lpstr>Sentiment Analysis Model (FinBert)</vt:lpstr>
      <vt:lpstr>Stock Market Analysis Model (LSTM)</vt:lpstr>
      <vt:lpstr>Training/Testing Process</vt:lpstr>
      <vt:lpstr>Results</vt:lpstr>
      <vt:lpstr>Results (L1 Norm)</vt:lpstr>
      <vt:lpstr>Results (L2 Norm)</vt:lpstr>
      <vt:lpstr>Results (L2 Norm)</vt:lpstr>
      <vt:lpstr>Conclusion, challenges and future directions</vt:lpstr>
      <vt:lpstr>Thank you 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Vivswan Shah</dc:creator>
  <cp:revision>1</cp:revision>
  <dcterms:created xsi:type="dcterms:W3CDTF">2022-04-16T20:19:03Z</dcterms:created>
  <dcterms:modified xsi:type="dcterms:W3CDTF">2022-04-18T18:57:13Z</dcterms:modified>
</cp:coreProperties>
</file>

<file path=docProps/thumbnail.jpeg>
</file>